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8" r:id="rId4"/>
    <p:sldId id="257" r:id="rId5"/>
    <p:sldId id="258" r:id="rId6"/>
    <p:sldId id="259" r:id="rId7"/>
    <p:sldId id="261" r:id="rId8"/>
    <p:sldId id="260" r:id="rId9"/>
    <p:sldId id="1380" r:id="rId10"/>
    <p:sldId id="263" r:id="rId11"/>
    <p:sldId id="268" r:id="rId12"/>
    <p:sldId id="262" r:id="rId13"/>
    <p:sldId id="264" r:id="rId14"/>
    <p:sldId id="265" r:id="rId15"/>
    <p:sldId id="267" r:id="rId16"/>
    <p:sldId id="269" r:id="rId17"/>
    <p:sldId id="271" r:id="rId18"/>
    <p:sldId id="272" r:id="rId19"/>
    <p:sldId id="273" r:id="rId20"/>
    <p:sldId id="274" r:id="rId21"/>
    <p:sldId id="275" r:id="rId22"/>
    <p:sldId id="1382" r:id="rId23"/>
    <p:sldId id="276" r:id="rId24"/>
    <p:sldId id="277" r:id="rId25"/>
    <p:sldId id="278" r:id="rId26"/>
    <p:sldId id="279" r:id="rId27"/>
    <p:sldId id="280" r:id="rId28"/>
    <p:sldId id="281" r:id="rId29"/>
    <p:sldId id="1400" r:id="rId30"/>
    <p:sldId id="282" r:id="rId31"/>
    <p:sldId id="283" r:id="rId32"/>
    <p:sldId id="284" r:id="rId33"/>
    <p:sldId id="285" r:id="rId34"/>
    <p:sldId id="1394" r:id="rId35"/>
    <p:sldId id="1395" r:id="rId36"/>
    <p:sldId id="1381" r:id="rId37"/>
    <p:sldId id="1399" r:id="rId38"/>
    <p:sldId id="1401" r:id="rId39"/>
    <p:sldId id="1396" r:id="rId40"/>
    <p:sldId id="286" r:id="rId41"/>
    <p:sldId id="287" r:id="rId42"/>
    <p:sldId id="1383" r:id="rId43"/>
    <p:sldId id="1384" r:id="rId44"/>
    <p:sldId id="1385" r:id="rId45"/>
    <p:sldId id="1397" r:id="rId46"/>
    <p:sldId id="1386" r:id="rId47"/>
    <p:sldId id="1398" r:id="rId48"/>
    <p:sldId id="1387" r:id="rId49"/>
    <p:sldId id="1388" r:id="rId50"/>
    <p:sldId id="1389" r:id="rId51"/>
    <p:sldId id="1390" r:id="rId52"/>
    <p:sldId id="1391" r:id="rId53"/>
    <p:sldId id="1392" r:id="rId54"/>
    <p:sldId id="1393" r:id="rId55"/>
    <p:sldId id="1379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2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A6CDDA-2092-4B77-9E76-9F29A91F265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D6BFB9F2-C7B1-4935-829B-923E721822F1}">
      <dgm:prSet/>
      <dgm:spPr/>
      <dgm:t>
        <a:bodyPr/>
        <a:lstStyle/>
        <a:p>
          <a:r>
            <a:rPr lang="en-US"/>
            <a:t>Websites</a:t>
          </a:r>
        </a:p>
      </dgm:t>
    </dgm:pt>
    <dgm:pt modelId="{A8B2D979-774A-43D1-A8A9-4A8A54181FDF}" type="parTrans" cxnId="{0C92097D-3A7E-4FB9-95C6-00017869F8D3}">
      <dgm:prSet/>
      <dgm:spPr/>
      <dgm:t>
        <a:bodyPr/>
        <a:lstStyle/>
        <a:p>
          <a:endParaRPr lang="en-US"/>
        </a:p>
      </dgm:t>
    </dgm:pt>
    <dgm:pt modelId="{CD847FB8-325A-45F7-B823-D2BDBF402201}" type="sibTrans" cxnId="{0C92097D-3A7E-4FB9-95C6-00017869F8D3}">
      <dgm:prSet/>
      <dgm:spPr/>
      <dgm:t>
        <a:bodyPr/>
        <a:lstStyle/>
        <a:p>
          <a:endParaRPr lang="en-US"/>
        </a:p>
      </dgm:t>
    </dgm:pt>
    <dgm:pt modelId="{99D956AF-5DD7-4CC6-8CF7-96430C00B2B4}">
      <dgm:prSet/>
      <dgm:spPr/>
      <dgm:t>
        <a:bodyPr/>
        <a:lstStyle/>
        <a:p>
          <a:r>
            <a:rPr lang="en-US"/>
            <a:t>APIs</a:t>
          </a:r>
        </a:p>
      </dgm:t>
    </dgm:pt>
    <dgm:pt modelId="{AD598A3D-6841-4D36-BD0E-A579E22E610C}" type="parTrans" cxnId="{E7A799FA-B547-4BCE-9F2A-0CF2FE89DFCC}">
      <dgm:prSet/>
      <dgm:spPr/>
      <dgm:t>
        <a:bodyPr/>
        <a:lstStyle/>
        <a:p>
          <a:endParaRPr lang="en-US"/>
        </a:p>
      </dgm:t>
    </dgm:pt>
    <dgm:pt modelId="{FBFC0F90-42D8-4E2F-AF46-81A4E8859C4D}" type="sibTrans" cxnId="{E7A799FA-B547-4BCE-9F2A-0CF2FE89DFCC}">
      <dgm:prSet/>
      <dgm:spPr/>
      <dgm:t>
        <a:bodyPr/>
        <a:lstStyle/>
        <a:p>
          <a:endParaRPr lang="en-US"/>
        </a:p>
      </dgm:t>
    </dgm:pt>
    <dgm:pt modelId="{32928679-016D-4CB9-B05E-34E6912D70BA}">
      <dgm:prSet/>
      <dgm:spPr/>
      <dgm:t>
        <a:bodyPr/>
        <a:lstStyle/>
        <a:p>
          <a:r>
            <a:rPr lang="en-US"/>
            <a:t>Databases </a:t>
          </a:r>
        </a:p>
      </dgm:t>
    </dgm:pt>
    <dgm:pt modelId="{E359C85D-3772-4895-A5EA-757352652FB0}" type="parTrans" cxnId="{AAA04275-D5B9-4C1C-81EF-4D573BC15786}">
      <dgm:prSet/>
      <dgm:spPr/>
      <dgm:t>
        <a:bodyPr/>
        <a:lstStyle/>
        <a:p>
          <a:endParaRPr lang="en-US"/>
        </a:p>
      </dgm:t>
    </dgm:pt>
    <dgm:pt modelId="{BA5547C3-F21B-44A5-825A-E4C4EBAECF99}" type="sibTrans" cxnId="{AAA04275-D5B9-4C1C-81EF-4D573BC15786}">
      <dgm:prSet/>
      <dgm:spPr/>
      <dgm:t>
        <a:bodyPr/>
        <a:lstStyle/>
        <a:p>
          <a:endParaRPr lang="en-US"/>
        </a:p>
      </dgm:t>
    </dgm:pt>
    <dgm:pt modelId="{8E5FB084-EFDD-477D-B75D-950576240075}">
      <dgm:prSet/>
      <dgm:spPr/>
      <dgm:t>
        <a:bodyPr/>
        <a:lstStyle/>
        <a:p>
          <a:r>
            <a:rPr lang="en-US"/>
            <a:t>For free</a:t>
          </a:r>
        </a:p>
      </dgm:t>
    </dgm:pt>
    <dgm:pt modelId="{F2681415-5776-4E14-8C56-5E1DC571E661}" type="parTrans" cxnId="{0ABEAE70-2572-483C-B073-0C46F66C52EC}">
      <dgm:prSet/>
      <dgm:spPr/>
      <dgm:t>
        <a:bodyPr/>
        <a:lstStyle/>
        <a:p>
          <a:endParaRPr lang="en-US"/>
        </a:p>
      </dgm:t>
    </dgm:pt>
    <dgm:pt modelId="{3CCFF4D8-A37F-4445-83D2-A22C68687282}" type="sibTrans" cxnId="{0ABEAE70-2572-483C-B073-0C46F66C52EC}">
      <dgm:prSet/>
      <dgm:spPr/>
      <dgm:t>
        <a:bodyPr/>
        <a:lstStyle/>
        <a:p>
          <a:endParaRPr lang="en-US"/>
        </a:p>
      </dgm:t>
    </dgm:pt>
    <dgm:pt modelId="{1226B626-7B60-4E8A-806B-461D9B5216E3}">
      <dgm:prSet/>
      <dgm:spPr/>
      <dgm:t>
        <a:bodyPr/>
        <a:lstStyle/>
        <a:p>
          <a:r>
            <a:rPr lang="en-US"/>
            <a:t>With Github integration</a:t>
          </a:r>
        </a:p>
      </dgm:t>
    </dgm:pt>
    <dgm:pt modelId="{F5F5A337-CA88-4D5E-B8B1-2FD03BC8B4BD}" type="parTrans" cxnId="{C7852732-04FF-4711-A25C-8ABAEFAFB030}">
      <dgm:prSet/>
      <dgm:spPr/>
      <dgm:t>
        <a:bodyPr/>
        <a:lstStyle/>
        <a:p>
          <a:endParaRPr lang="en-US"/>
        </a:p>
      </dgm:t>
    </dgm:pt>
    <dgm:pt modelId="{3C0286E8-1D7F-4CAD-984C-72F98FA18707}" type="sibTrans" cxnId="{C7852732-04FF-4711-A25C-8ABAEFAFB030}">
      <dgm:prSet/>
      <dgm:spPr/>
      <dgm:t>
        <a:bodyPr/>
        <a:lstStyle/>
        <a:p>
          <a:endParaRPr lang="en-US"/>
        </a:p>
      </dgm:t>
    </dgm:pt>
    <dgm:pt modelId="{C8D7F11C-6753-42FD-BE54-9749C3731CAB}" type="pres">
      <dgm:prSet presAssocID="{0CA6CDDA-2092-4B77-9E76-9F29A91F2650}" presName="root" presStyleCnt="0">
        <dgm:presLayoutVars>
          <dgm:dir/>
          <dgm:resizeHandles val="exact"/>
        </dgm:presLayoutVars>
      </dgm:prSet>
      <dgm:spPr/>
    </dgm:pt>
    <dgm:pt modelId="{A763CA32-FA0F-4E2D-BCD8-72E943621F80}" type="pres">
      <dgm:prSet presAssocID="{0CA6CDDA-2092-4B77-9E76-9F29A91F2650}" presName="container" presStyleCnt="0">
        <dgm:presLayoutVars>
          <dgm:dir/>
          <dgm:resizeHandles val="exact"/>
        </dgm:presLayoutVars>
      </dgm:prSet>
      <dgm:spPr/>
    </dgm:pt>
    <dgm:pt modelId="{606630D8-4311-437E-9898-C06E8866C638}" type="pres">
      <dgm:prSet presAssocID="{D6BFB9F2-C7B1-4935-829B-923E721822F1}" presName="compNode" presStyleCnt="0"/>
      <dgm:spPr/>
    </dgm:pt>
    <dgm:pt modelId="{B38CA3F4-0EC7-4C0D-B1B6-ECB7B14D00E3}" type="pres">
      <dgm:prSet presAssocID="{D6BFB9F2-C7B1-4935-829B-923E721822F1}" presName="iconBgRect" presStyleLbl="bgShp" presStyleIdx="0" presStyleCnt="5"/>
      <dgm:spPr/>
    </dgm:pt>
    <dgm:pt modelId="{0F2A4126-FA5F-4734-96ED-D0BF4D0BC0F2}" type="pres">
      <dgm:prSet presAssocID="{D6BFB9F2-C7B1-4935-829B-923E721822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E65066DF-78CF-4D99-B7AD-63A5AB1A612D}" type="pres">
      <dgm:prSet presAssocID="{D6BFB9F2-C7B1-4935-829B-923E721822F1}" presName="spaceRect" presStyleCnt="0"/>
      <dgm:spPr/>
    </dgm:pt>
    <dgm:pt modelId="{6C2780D6-0E79-4E11-86E9-3580A31C5DDB}" type="pres">
      <dgm:prSet presAssocID="{D6BFB9F2-C7B1-4935-829B-923E721822F1}" presName="textRect" presStyleLbl="revTx" presStyleIdx="0" presStyleCnt="5">
        <dgm:presLayoutVars>
          <dgm:chMax val="1"/>
          <dgm:chPref val="1"/>
        </dgm:presLayoutVars>
      </dgm:prSet>
      <dgm:spPr/>
    </dgm:pt>
    <dgm:pt modelId="{CA73EB84-BEE8-493D-BE8F-3A3A29BF54A3}" type="pres">
      <dgm:prSet presAssocID="{CD847FB8-325A-45F7-B823-D2BDBF402201}" presName="sibTrans" presStyleLbl="sibTrans2D1" presStyleIdx="0" presStyleCnt="0"/>
      <dgm:spPr/>
    </dgm:pt>
    <dgm:pt modelId="{86C4AF7F-BAB2-4453-8975-7FE0FCBC50F7}" type="pres">
      <dgm:prSet presAssocID="{99D956AF-5DD7-4CC6-8CF7-96430C00B2B4}" presName="compNode" presStyleCnt="0"/>
      <dgm:spPr/>
    </dgm:pt>
    <dgm:pt modelId="{2D89267B-8174-4B54-916A-7244D21170CD}" type="pres">
      <dgm:prSet presAssocID="{99D956AF-5DD7-4CC6-8CF7-96430C00B2B4}" presName="iconBgRect" presStyleLbl="bgShp" presStyleIdx="1" presStyleCnt="5"/>
      <dgm:spPr/>
    </dgm:pt>
    <dgm:pt modelId="{F5D929B7-DB49-4951-9DF0-498C9DA18CAE}" type="pres">
      <dgm:prSet presAssocID="{99D956AF-5DD7-4CC6-8CF7-96430C00B2B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er Kontur"/>
        </a:ext>
      </dgm:extLst>
    </dgm:pt>
    <dgm:pt modelId="{C343D29D-229A-4D6F-99F8-15B9E20E778A}" type="pres">
      <dgm:prSet presAssocID="{99D956AF-5DD7-4CC6-8CF7-96430C00B2B4}" presName="spaceRect" presStyleCnt="0"/>
      <dgm:spPr/>
    </dgm:pt>
    <dgm:pt modelId="{62D65787-35D7-4538-B4AC-6F65DE296034}" type="pres">
      <dgm:prSet presAssocID="{99D956AF-5DD7-4CC6-8CF7-96430C00B2B4}" presName="textRect" presStyleLbl="revTx" presStyleIdx="1" presStyleCnt="5">
        <dgm:presLayoutVars>
          <dgm:chMax val="1"/>
          <dgm:chPref val="1"/>
        </dgm:presLayoutVars>
      </dgm:prSet>
      <dgm:spPr/>
    </dgm:pt>
    <dgm:pt modelId="{E5D3A93E-CFCA-4C85-A11C-CEBCB3DF09DC}" type="pres">
      <dgm:prSet presAssocID="{FBFC0F90-42D8-4E2F-AF46-81A4E8859C4D}" presName="sibTrans" presStyleLbl="sibTrans2D1" presStyleIdx="0" presStyleCnt="0"/>
      <dgm:spPr/>
    </dgm:pt>
    <dgm:pt modelId="{D3C2336A-AE1F-461D-90D9-883BD2F9E985}" type="pres">
      <dgm:prSet presAssocID="{32928679-016D-4CB9-B05E-34E6912D70BA}" presName="compNode" presStyleCnt="0"/>
      <dgm:spPr/>
    </dgm:pt>
    <dgm:pt modelId="{84E1D554-C431-4949-BFBF-2E92FA05BA3B}" type="pres">
      <dgm:prSet presAssocID="{32928679-016D-4CB9-B05E-34E6912D70BA}" presName="iconBgRect" presStyleLbl="bgShp" presStyleIdx="2" presStyleCnt="5"/>
      <dgm:spPr/>
    </dgm:pt>
    <dgm:pt modelId="{31851970-06EE-4E17-B154-4CCC60959D05}" type="pres">
      <dgm:prSet presAssocID="{32928679-016D-4CB9-B05E-34E6912D70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 Kontur"/>
        </a:ext>
      </dgm:extLst>
    </dgm:pt>
    <dgm:pt modelId="{7C5D7D66-11C0-48E9-9FDE-0DF72FF8B2EE}" type="pres">
      <dgm:prSet presAssocID="{32928679-016D-4CB9-B05E-34E6912D70BA}" presName="spaceRect" presStyleCnt="0"/>
      <dgm:spPr/>
    </dgm:pt>
    <dgm:pt modelId="{019109A7-9275-4E7F-B1BE-B3AEF35AC047}" type="pres">
      <dgm:prSet presAssocID="{32928679-016D-4CB9-B05E-34E6912D70BA}" presName="textRect" presStyleLbl="revTx" presStyleIdx="2" presStyleCnt="5">
        <dgm:presLayoutVars>
          <dgm:chMax val="1"/>
          <dgm:chPref val="1"/>
        </dgm:presLayoutVars>
      </dgm:prSet>
      <dgm:spPr/>
    </dgm:pt>
    <dgm:pt modelId="{82041B3F-08BB-4B0B-8EE4-F3F420F6C625}" type="pres">
      <dgm:prSet presAssocID="{BA5547C3-F21B-44A5-825A-E4C4EBAECF99}" presName="sibTrans" presStyleLbl="sibTrans2D1" presStyleIdx="0" presStyleCnt="0"/>
      <dgm:spPr/>
    </dgm:pt>
    <dgm:pt modelId="{55383AAD-732C-41A2-BDF3-FD4DD0347105}" type="pres">
      <dgm:prSet presAssocID="{8E5FB084-EFDD-477D-B75D-950576240075}" presName="compNode" presStyleCnt="0"/>
      <dgm:spPr/>
    </dgm:pt>
    <dgm:pt modelId="{B9853A0E-F926-4F5F-A403-3E7ADE4575CA}" type="pres">
      <dgm:prSet presAssocID="{8E5FB084-EFDD-477D-B75D-950576240075}" presName="iconBgRect" presStyleLbl="bgShp" presStyleIdx="3" presStyleCnt="5"/>
      <dgm:spPr/>
    </dgm:pt>
    <dgm:pt modelId="{73A8FA22-FCCF-448A-8D0C-62D90DDCAE84}" type="pres">
      <dgm:prSet presAssocID="{8E5FB084-EFDD-477D-B75D-9505762400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Source"/>
        </a:ext>
      </dgm:extLst>
    </dgm:pt>
    <dgm:pt modelId="{B5FDEA52-F210-4825-AA95-8C285EEAE5DE}" type="pres">
      <dgm:prSet presAssocID="{8E5FB084-EFDD-477D-B75D-950576240075}" presName="spaceRect" presStyleCnt="0"/>
      <dgm:spPr/>
    </dgm:pt>
    <dgm:pt modelId="{83B654C3-05FC-4C9B-9E16-4754D549BEF9}" type="pres">
      <dgm:prSet presAssocID="{8E5FB084-EFDD-477D-B75D-950576240075}" presName="textRect" presStyleLbl="revTx" presStyleIdx="3" presStyleCnt="5">
        <dgm:presLayoutVars>
          <dgm:chMax val="1"/>
          <dgm:chPref val="1"/>
        </dgm:presLayoutVars>
      </dgm:prSet>
      <dgm:spPr/>
    </dgm:pt>
    <dgm:pt modelId="{194B5D11-FA94-49B6-AAA2-D2722B287C83}" type="pres">
      <dgm:prSet presAssocID="{3CCFF4D8-A37F-4445-83D2-A22C68687282}" presName="sibTrans" presStyleLbl="sibTrans2D1" presStyleIdx="0" presStyleCnt="0"/>
      <dgm:spPr/>
    </dgm:pt>
    <dgm:pt modelId="{09AF276E-1AAD-455D-AFB0-BD69C02C544D}" type="pres">
      <dgm:prSet presAssocID="{1226B626-7B60-4E8A-806B-461D9B5216E3}" presName="compNode" presStyleCnt="0"/>
      <dgm:spPr/>
    </dgm:pt>
    <dgm:pt modelId="{4F713D71-144B-4B71-9647-BA4AF0C129EA}" type="pres">
      <dgm:prSet presAssocID="{1226B626-7B60-4E8A-806B-461D9B5216E3}" presName="iconBgRect" presStyleLbl="bgShp" presStyleIdx="4" presStyleCnt="5"/>
      <dgm:spPr/>
    </dgm:pt>
    <dgm:pt modelId="{FEB79B6D-1521-4178-B33D-A1A48BABB709}" type="pres">
      <dgm:prSet presAssocID="{1226B626-7B60-4E8A-806B-461D9B5216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tergeleitete Voicemail"/>
        </a:ext>
      </dgm:extLst>
    </dgm:pt>
    <dgm:pt modelId="{A50FE9DC-B36F-44D6-94D1-7323674DB09D}" type="pres">
      <dgm:prSet presAssocID="{1226B626-7B60-4E8A-806B-461D9B5216E3}" presName="spaceRect" presStyleCnt="0"/>
      <dgm:spPr/>
    </dgm:pt>
    <dgm:pt modelId="{EAF695E3-F6BE-4964-ADF7-53A9E4015A67}" type="pres">
      <dgm:prSet presAssocID="{1226B626-7B60-4E8A-806B-461D9B5216E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EDE941E-BD89-4F4D-8BFC-DC03533A65AF}" type="presOf" srcId="{D6BFB9F2-C7B1-4935-829B-923E721822F1}" destId="{6C2780D6-0E79-4E11-86E9-3580A31C5DDB}" srcOrd="0" destOrd="0" presId="urn:microsoft.com/office/officeart/2018/2/layout/IconCircleList"/>
    <dgm:cxn modelId="{C7852732-04FF-4711-A25C-8ABAEFAFB030}" srcId="{0CA6CDDA-2092-4B77-9E76-9F29A91F2650}" destId="{1226B626-7B60-4E8A-806B-461D9B5216E3}" srcOrd="4" destOrd="0" parTransId="{F5F5A337-CA88-4D5E-B8B1-2FD03BC8B4BD}" sibTransId="{3C0286E8-1D7F-4CAD-984C-72F98FA18707}"/>
    <dgm:cxn modelId="{2E3ED23C-FC44-45C6-A2E7-C0634E50C0FC}" type="presOf" srcId="{3CCFF4D8-A37F-4445-83D2-A22C68687282}" destId="{194B5D11-FA94-49B6-AAA2-D2722B287C83}" srcOrd="0" destOrd="0" presId="urn:microsoft.com/office/officeart/2018/2/layout/IconCircleList"/>
    <dgm:cxn modelId="{69E1E461-79FA-4E83-9C2C-3ED9C6009427}" type="presOf" srcId="{CD847FB8-325A-45F7-B823-D2BDBF402201}" destId="{CA73EB84-BEE8-493D-BE8F-3A3A29BF54A3}" srcOrd="0" destOrd="0" presId="urn:microsoft.com/office/officeart/2018/2/layout/IconCircleList"/>
    <dgm:cxn modelId="{B11DFB41-9762-481C-B8EB-F2D6B5EF570C}" type="presOf" srcId="{8E5FB084-EFDD-477D-B75D-950576240075}" destId="{83B654C3-05FC-4C9B-9E16-4754D549BEF9}" srcOrd="0" destOrd="0" presId="urn:microsoft.com/office/officeart/2018/2/layout/IconCircleList"/>
    <dgm:cxn modelId="{19217F4A-ECD6-4331-B9DB-F4AF40D0AA81}" type="presOf" srcId="{1226B626-7B60-4E8A-806B-461D9B5216E3}" destId="{EAF695E3-F6BE-4964-ADF7-53A9E4015A67}" srcOrd="0" destOrd="0" presId="urn:microsoft.com/office/officeart/2018/2/layout/IconCircleList"/>
    <dgm:cxn modelId="{0ABEAE70-2572-483C-B073-0C46F66C52EC}" srcId="{0CA6CDDA-2092-4B77-9E76-9F29A91F2650}" destId="{8E5FB084-EFDD-477D-B75D-950576240075}" srcOrd="3" destOrd="0" parTransId="{F2681415-5776-4E14-8C56-5E1DC571E661}" sibTransId="{3CCFF4D8-A37F-4445-83D2-A22C68687282}"/>
    <dgm:cxn modelId="{473DBF74-121A-4D08-B92F-B5F3638C9C12}" type="presOf" srcId="{99D956AF-5DD7-4CC6-8CF7-96430C00B2B4}" destId="{62D65787-35D7-4538-B4AC-6F65DE296034}" srcOrd="0" destOrd="0" presId="urn:microsoft.com/office/officeart/2018/2/layout/IconCircleList"/>
    <dgm:cxn modelId="{AAA04275-D5B9-4C1C-81EF-4D573BC15786}" srcId="{0CA6CDDA-2092-4B77-9E76-9F29A91F2650}" destId="{32928679-016D-4CB9-B05E-34E6912D70BA}" srcOrd="2" destOrd="0" parTransId="{E359C85D-3772-4895-A5EA-757352652FB0}" sibTransId="{BA5547C3-F21B-44A5-825A-E4C4EBAECF99}"/>
    <dgm:cxn modelId="{64810078-AE32-4B2E-B40C-FEF2F4F5A429}" type="presOf" srcId="{32928679-016D-4CB9-B05E-34E6912D70BA}" destId="{019109A7-9275-4E7F-B1BE-B3AEF35AC047}" srcOrd="0" destOrd="0" presId="urn:microsoft.com/office/officeart/2018/2/layout/IconCircleList"/>
    <dgm:cxn modelId="{0C92097D-3A7E-4FB9-95C6-00017869F8D3}" srcId="{0CA6CDDA-2092-4B77-9E76-9F29A91F2650}" destId="{D6BFB9F2-C7B1-4935-829B-923E721822F1}" srcOrd="0" destOrd="0" parTransId="{A8B2D979-774A-43D1-A8A9-4A8A54181FDF}" sibTransId="{CD847FB8-325A-45F7-B823-D2BDBF402201}"/>
    <dgm:cxn modelId="{5A2E0787-74FE-48D0-A09F-59A07F550E1E}" type="presOf" srcId="{0CA6CDDA-2092-4B77-9E76-9F29A91F2650}" destId="{C8D7F11C-6753-42FD-BE54-9749C3731CAB}" srcOrd="0" destOrd="0" presId="urn:microsoft.com/office/officeart/2018/2/layout/IconCircleList"/>
    <dgm:cxn modelId="{D4F26BE5-8CC3-4776-B03C-0866DCD56353}" type="presOf" srcId="{BA5547C3-F21B-44A5-825A-E4C4EBAECF99}" destId="{82041B3F-08BB-4B0B-8EE4-F3F420F6C625}" srcOrd="0" destOrd="0" presId="urn:microsoft.com/office/officeart/2018/2/layout/IconCircleList"/>
    <dgm:cxn modelId="{54F3DEE8-5D8F-4F1D-951E-AB3BDFED06AC}" type="presOf" srcId="{FBFC0F90-42D8-4E2F-AF46-81A4E8859C4D}" destId="{E5D3A93E-CFCA-4C85-A11C-CEBCB3DF09DC}" srcOrd="0" destOrd="0" presId="urn:microsoft.com/office/officeart/2018/2/layout/IconCircleList"/>
    <dgm:cxn modelId="{E7A799FA-B547-4BCE-9F2A-0CF2FE89DFCC}" srcId="{0CA6CDDA-2092-4B77-9E76-9F29A91F2650}" destId="{99D956AF-5DD7-4CC6-8CF7-96430C00B2B4}" srcOrd="1" destOrd="0" parTransId="{AD598A3D-6841-4D36-BD0E-A579E22E610C}" sibTransId="{FBFC0F90-42D8-4E2F-AF46-81A4E8859C4D}"/>
    <dgm:cxn modelId="{657E26B2-68A9-411B-82C6-D5FAF000F62D}" type="presParOf" srcId="{C8D7F11C-6753-42FD-BE54-9749C3731CAB}" destId="{A763CA32-FA0F-4E2D-BCD8-72E943621F80}" srcOrd="0" destOrd="0" presId="urn:microsoft.com/office/officeart/2018/2/layout/IconCircleList"/>
    <dgm:cxn modelId="{78DF5893-4E79-4EAB-B609-D8753C0558E8}" type="presParOf" srcId="{A763CA32-FA0F-4E2D-BCD8-72E943621F80}" destId="{606630D8-4311-437E-9898-C06E8866C638}" srcOrd="0" destOrd="0" presId="urn:microsoft.com/office/officeart/2018/2/layout/IconCircleList"/>
    <dgm:cxn modelId="{D2F3A139-DD52-48DF-954F-24004E2283C0}" type="presParOf" srcId="{606630D8-4311-437E-9898-C06E8866C638}" destId="{B38CA3F4-0EC7-4C0D-B1B6-ECB7B14D00E3}" srcOrd="0" destOrd="0" presId="urn:microsoft.com/office/officeart/2018/2/layout/IconCircleList"/>
    <dgm:cxn modelId="{F2640275-222D-4AF0-AE33-0AFED68D3F2F}" type="presParOf" srcId="{606630D8-4311-437E-9898-C06E8866C638}" destId="{0F2A4126-FA5F-4734-96ED-D0BF4D0BC0F2}" srcOrd="1" destOrd="0" presId="urn:microsoft.com/office/officeart/2018/2/layout/IconCircleList"/>
    <dgm:cxn modelId="{34983923-B9EE-42DD-A55B-15FD0684921B}" type="presParOf" srcId="{606630D8-4311-437E-9898-C06E8866C638}" destId="{E65066DF-78CF-4D99-B7AD-63A5AB1A612D}" srcOrd="2" destOrd="0" presId="urn:microsoft.com/office/officeart/2018/2/layout/IconCircleList"/>
    <dgm:cxn modelId="{61E4DE99-4D33-4950-8783-EEB6E398C94E}" type="presParOf" srcId="{606630D8-4311-437E-9898-C06E8866C638}" destId="{6C2780D6-0E79-4E11-86E9-3580A31C5DDB}" srcOrd="3" destOrd="0" presId="urn:microsoft.com/office/officeart/2018/2/layout/IconCircleList"/>
    <dgm:cxn modelId="{15E516B2-BBEF-4A9E-83C6-C2AAE797FE83}" type="presParOf" srcId="{A763CA32-FA0F-4E2D-BCD8-72E943621F80}" destId="{CA73EB84-BEE8-493D-BE8F-3A3A29BF54A3}" srcOrd="1" destOrd="0" presId="urn:microsoft.com/office/officeart/2018/2/layout/IconCircleList"/>
    <dgm:cxn modelId="{00FA60D4-4E95-4F71-9869-99BF69D1D5B5}" type="presParOf" srcId="{A763CA32-FA0F-4E2D-BCD8-72E943621F80}" destId="{86C4AF7F-BAB2-4453-8975-7FE0FCBC50F7}" srcOrd="2" destOrd="0" presId="urn:microsoft.com/office/officeart/2018/2/layout/IconCircleList"/>
    <dgm:cxn modelId="{2AC51C61-B07D-4683-842C-A7943C471F21}" type="presParOf" srcId="{86C4AF7F-BAB2-4453-8975-7FE0FCBC50F7}" destId="{2D89267B-8174-4B54-916A-7244D21170CD}" srcOrd="0" destOrd="0" presId="urn:microsoft.com/office/officeart/2018/2/layout/IconCircleList"/>
    <dgm:cxn modelId="{F69C8596-5514-4233-8E99-D714F1A58ABE}" type="presParOf" srcId="{86C4AF7F-BAB2-4453-8975-7FE0FCBC50F7}" destId="{F5D929B7-DB49-4951-9DF0-498C9DA18CAE}" srcOrd="1" destOrd="0" presId="urn:microsoft.com/office/officeart/2018/2/layout/IconCircleList"/>
    <dgm:cxn modelId="{D66E6287-B2A7-431E-BE96-6D907D1CA380}" type="presParOf" srcId="{86C4AF7F-BAB2-4453-8975-7FE0FCBC50F7}" destId="{C343D29D-229A-4D6F-99F8-15B9E20E778A}" srcOrd="2" destOrd="0" presId="urn:microsoft.com/office/officeart/2018/2/layout/IconCircleList"/>
    <dgm:cxn modelId="{63BD2DF9-127C-4C44-B3A1-AA5097D2152A}" type="presParOf" srcId="{86C4AF7F-BAB2-4453-8975-7FE0FCBC50F7}" destId="{62D65787-35D7-4538-B4AC-6F65DE296034}" srcOrd="3" destOrd="0" presId="urn:microsoft.com/office/officeart/2018/2/layout/IconCircleList"/>
    <dgm:cxn modelId="{CF8E691C-1488-4B93-BD62-CCE4FBE979CF}" type="presParOf" srcId="{A763CA32-FA0F-4E2D-BCD8-72E943621F80}" destId="{E5D3A93E-CFCA-4C85-A11C-CEBCB3DF09DC}" srcOrd="3" destOrd="0" presId="urn:microsoft.com/office/officeart/2018/2/layout/IconCircleList"/>
    <dgm:cxn modelId="{EBF1DAD6-7EF6-4C4F-A1F5-2A0309D8BAB6}" type="presParOf" srcId="{A763CA32-FA0F-4E2D-BCD8-72E943621F80}" destId="{D3C2336A-AE1F-461D-90D9-883BD2F9E985}" srcOrd="4" destOrd="0" presId="urn:microsoft.com/office/officeart/2018/2/layout/IconCircleList"/>
    <dgm:cxn modelId="{A01FCCF1-BD58-4515-A0AD-9810B68D9630}" type="presParOf" srcId="{D3C2336A-AE1F-461D-90D9-883BD2F9E985}" destId="{84E1D554-C431-4949-BFBF-2E92FA05BA3B}" srcOrd="0" destOrd="0" presId="urn:microsoft.com/office/officeart/2018/2/layout/IconCircleList"/>
    <dgm:cxn modelId="{479B1BD6-8C90-4F74-9BC1-D7A3AE2C9157}" type="presParOf" srcId="{D3C2336A-AE1F-461D-90D9-883BD2F9E985}" destId="{31851970-06EE-4E17-B154-4CCC60959D05}" srcOrd="1" destOrd="0" presId="urn:microsoft.com/office/officeart/2018/2/layout/IconCircleList"/>
    <dgm:cxn modelId="{6A72D451-7DEC-4716-9DE0-6F28B390AD5B}" type="presParOf" srcId="{D3C2336A-AE1F-461D-90D9-883BD2F9E985}" destId="{7C5D7D66-11C0-48E9-9FDE-0DF72FF8B2EE}" srcOrd="2" destOrd="0" presId="urn:microsoft.com/office/officeart/2018/2/layout/IconCircleList"/>
    <dgm:cxn modelId="{BDF5820A-5265-46BC-B2FB-B9EA52C47E4D}" type="presParOf" srcId="{D3C2336A-AE1F-461D-90D9-883BD2F9E985}" destId="{019109A7-9275-4E7F-B1BE-B3AEF35AC047}" srcOrd="3" destOrd="0" presId="urn:microsoft.com/office/officeart/2018/2/layout/IconCircleList"/>
    <dgm:cxn modelId="{9C780E18-0DD5-484D-B29A-F203D96C0655}" type="presParOf" srcId="{A763CA32-FA0F-4E2D-BCD8-72E943621F80}" destId="{82041B3F-08BB-4B0B-8EE4-F3F420F6C625}" srcOrd="5" destOrd="0" presId="urn:microsoft.com/office/officeart/2018/2/layout/IconCircleList"/>
    <dgm:cxn modelId="{9A7BD427-F587-4192-A4D0-B2C385DD34EE}" type="presParOf" srcId="{A763CA32-FA0F-4E2D-BCD8-72E943621F80}" destId="{55383AAD-732C-41A2-BDF3-FD4DD0347105}" srcOrd="6" destOrd="0" presId="urn:microsoft.com/office/officeart/2018/2/layout/IconCircleList"/>
    <dgm:cxn modelId="{2238BAA9-6664-4612-AC0C-981CA5C80B94}" type="presParOf" srcId="{55383AAD-732C-41A2-BDF3-FD4DD0347105}" destId="{B9853A0E-F926-4F5F-A403-3E7ADE4575CA}" srcOrd="0" destOrd="0" presId="urn:microsoft.com/office/officeart/2018/2/layout/IconCircleList"/>
    <dgm:cxn modelId="{AA3A3127-ED2A-4F4D-B0B0-05E7863F09F8}" type="presParOf" srcId="{55383AAD-732C-41A2-BDF3-FD4DD0347105}" destId="{73A8FA22-FCCF-448A-8D0C-62D90DDCAE84}" srcOrd="1" destOrd="0" presId="urn:microsoft.com/office/officeart/2018/2/layout/IconCircleList"/>
    <dgm:cxn modelId="{5FCD8F40-2212-4E62-A819-B7C9576BEC84}" type="presParOf" srcId="{55383AAD-732C-41A2-BDF3-FD4DD0347105}" destId="{B5FDEA52-F210-4825-AA95-8C285EEAE5DE}" srcOrd="2" destOrd="0" presId="urn:microsoft.com/office/officeart/2018/2/layout/IconCircleList"/>
    <dgm:cxn modelId="{E6B64A90-424B-4821-A23C-5CD4BD35CC66}" type="presParOf" srcId="{55383AAD-732C-41A2-BDF3-FD4DD0347105}" destId="{83B654C3-05FC-4C9B-9E16-4754D549BEF9}" srcOrd="3" destOrd="0" presId="urn:microsoft.com/office/officeart/2018/2/layout/IconCircleList"/>
    <dgm:cxn modelId="{83589DBA-E8D5-42F9-A2B4-6D5EC10447CC}" type="presParOf" srcId="{A763CA32-FA0F-4E2D-BCD8-72E943621F80}" destId="{194B5D11-FA94-49B6-AAA2-D2722B287C83}" srcOrd="7" destOrd="0" presId="urn:microsoft.com/office/officeart/2018/2/layout/IconCircleList"/>
    <dgm:cxn modelId="{AA2FA062-A08B-45B8-BE31-9EB43AA959A5}" type="presParOf" srcId="{A763CA32-FA0F-4E2D-BCD8-72E943621F80}" destId="{09AF276E-1AAD-455D-AFB0-BD69C02C544D}" srcOrd="8" destOrd="0" presId="urn:microsoft.com/office/officeart/2018/2/layout/IconCircleList"/>
    <dgm:cxn modelId="{8D72A317-CE54-4FF5-93CD-518D5B922397}" type="presParOf" srcId="{09AF276E-1AAD-455D-AFB0-BD69C02C544D}" destId="{4F713D71-144B-4B71-9647-BA4AF0C129EA}" srcOrd="0" destOrd="0" presId="urn:microsoft.com/office/officeart/2018/2/layout/IconCircleList"/>
    <dgm:cxn modelId="{D623C804-83E6-482C-A265-1DEB9FDA9FB6}" type="presParOf" srcId="{09AF276E-1AAD-455D-AFB0-BD69C02C544D}" destId="{FEB79B6D-1521-4178-B33D-A1A48BABB709}" srcOrd="1" destOrd="0" presId="urn:microsoft.com/office/officeart/2018/2/layout/IconCircleList"/>
    <dgm:cxn modelId="{5658B79C-47B6-4DC3-AC42-D1E01CA0440A}" type="presParOf" srcId="{09AF276E-1AAD-455D-AFB0-BD69C02C544D}" destId="{A50FE9DC-B36F-44D6-94D1-7323674DB09D}" srcOrd="2" destOrd="0" presId="urn:microsoft.com/office/officeart/2018/2/layout/IconCircleList"/>
    <dgm:cxn modelId="{28D4972B-1D2C-447B-8514-6188921672D8}" type="presParOf" srcId="{09AF276E-1AAD-455D-AFB0-BD69C02C544D}" destId="{EAF695E3-F6BE-4964-ADF7-53A9E4015A6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CA3F4-0EC7-4C0D-B1B6-ECB7B14D00E3}">
      <dsp:nvSpPr>
        <dsp:cNvPr id="0" name=""/>
        <dsp:cNvSpPr/>
      </dsp:nvSpPr>
      <dsp:spPr>
        <a:xfrm>
          <a:off x="58849" y="328037"/>
          <a:ext cx="628467" cy="628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A4126-FA5F-4734-96ED-D0BF4D0BC0F2}">
      <dsp:nvSpPr>
        <dsp:cNvPr id="0" name=""/>
        <dsp:cNvSpPr/>
      </dsp:nvSpPr>
      <dsp:spPr>
        <a:xfrm>
          <a:off x="190828" y="460015"/>
          <a:ext cx="364511" cy="3645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780D6-0E79-4E11-86E9-3580A31C5DDB}">
      <dsp:nvSpPr>
        <dsp:cNvPr id="0" name=""/>
        <dsp:cNvSpPr/>
      </dsp:nvSpPr>
      <dsp:spPr>
        <a:xfrm>
          <a:off x="821989" y="328037"/>
          <a:ext cx="1481388" cy="62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Websites</a:t>
          </a:r>
        </a:p>
      </dsp:txBody>
      <dsp:txXfrm>
        <a:off x="821989" y="328037"/>
        <a:ext cx="1481388" cy="628467"/>
      </dsp:txXfrm>
    </dsp:sp>
    <dsp:sp modelId="{2D89267B-8174-4B54-916A-7244D21170CD}">
      <dsp:nvSpPr>
        <dsp:cNvPr id="0" name=""/>
        <dsp:cNvSpPr/>
      </dsp:nvSpPr>
      <dsp:spPr>
        <a:xfrm>
          <a:off x="2561497" y="328037"/>
          <a:ext cx="628467" cy="628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929B7-DB49-4951-9DF0-498C9DA18CAE}">
      <dsp:nvSpPr>
        <dsp:cNvPr id="0" name=""/>
        <dsp:cNvSpPr/>
      </dsp:nvSpPr>
      <dsp:spPr>
        <a:xfrm>
          <a:off x="2693476" y="460015"/>
          <a:ext cx="364511" cy="3645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65787-35D7-4538-B4AC-6F65DE296034}">
      <dsp:nvSpPr>
        <dsp:cNvPr id="0" name=""/>
        <dsp:cNvSpPr/>
      </dsp:nvSpPr>
      <dsp:spPr>
        <a:xfrm>
          <a:off x="3324637" y="328037"/>
          <a:ext cx="1481388" cy="62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APIs</a:t>
          </a:r>
        </a:p>
      </dsp:txBody>
      <dsp:txXfrm>
        <a:off x="3324637" y="328037"/>
        <a:ext cx="1481388" cy="628467"/>
      </dsp:txXfrm>
    </dsp:sp>
    <dsp:sp modelId="{84E1D554-C431-4949-BFBF-2E92FA05BA3B}">
      <dsp:nvSpPr>
        <dsp:cNvPr id="0" name=""/>
        <dsp:cNvSpPr/>
      </dsp:nvSpPr>
      <dsp:spPr>
        <a:xfrm>
          <a:off x="58849" y="1611128"/>
          <a:ext cx="628467" cy="628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1970-06EE-4E17-B154-4CCC60959D05}">
      <dsp:nvSpPr>
        <dsp:cNvPr id="0" name=""/>
        <dsp:cNvSpPr/>
      </dsp:nvSpPr>
      <dsp:spPr>
        <a:xfrm>
          <a:off x="190828" y="1743106"/>
          <a:ext cx="364511" cy="3645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109A7-9275-4E7F-B1BE-B3AEF35AC047}">
      <dsp:nvSpPr>
        <dsp:cNvPr id="0" name=""/>
        <dsp:cNvSpPr/>
      </dsp:nvSpPr>
      <dsp:spPr>
        <a:xfrm>
          <a:off x="821989" y="1611128"/>
          <a:ext cx="1481388" cy="62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Databases </a:t>
          </a:r>
        </a:p>
      </dsp:txBody>
      <dsp:txXfrm>
        <a:off x="821989" y="1611128"/>
        <a:ext cx="1481388" cy="628467"/>
      </dsp:txXfrm>
    </dsp:sp>
    <dsp:sp modelId="{B9853A0E-F926-4F5F-A403-3E7ADE4575CA}">
      <dsp:nvSpPr>
        <dsp:cNvPr id="0" name=""/>
        <dsp:cNvSpPr/>
      </dsp:nvSpPr>
      <dsp:spPr>
        <a:xfrm>
          <a:off x="2561497" y="1611128"/>
          <a:ext cx="628467" cy="628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8FA22-FCCF-448A-8D0C-62D90DDCAE84}">
      <dsp:nvSpPr>
        <dsp:cNvPr id="0" name=""/>
        <dsp:cNvSpPr/>
      </dsp:nvSpPr>
      <dsp:spPr>
        <a:xfrm>
          <a:off x="2693476" y="1743106"/>
          <a:ext cx="364511" cy="3645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654C3-05FC-4C9B-9E16-4754D549BEF9}">
      <dsp:nvSpPr>
        <dsp:cNvPr id="0" name=""/>
        <dsp:cNvSpPr/>
      </dsp:nvSpPr>
      <dsp:spPr>
        <a:xfrm>
          <a:off x="3324637" y="1611128"/>
          <a:ext cx="1481388" cy="62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 free</a:t>
          </a:r>
        </a:p>
      </dsp:txBody>
      <dsp:txXfrm>
        <a:off x="3324637" y="1611128"/>
        <a:ext cx="1481388" cy="628467"/>
      </dsp:txXfrm>
    </dsp:sp>
    <dsp:sp modelId="{4F713D71-144B-4B71-9647-BA4AF0C129EA}">
      <dsp:nvSpPr>
        <dsp:cNvPr id="0" name=""/>
        <dsp:cNvSpPr/>
      </dsp:nvSpPr>
      <dsp:spPr>
        <a:xfrm>
          <a:off x="58849" y="2894218"/>
          <a:ext cx="628467" cy="628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79B6D-1521-4178-B33D-A1A48BABB709}">
      <dsp:nvSpPr>
        <dsp:cNvPr id="0" name=""/>
        <dsp:cNvSpPr/>
      </dsp:nvSpPr>
      <dsp:spPr>
        <a:xfrm>
          <a:off x="190828" y="3026197"/>
          <a:ext cx="364511" cy="3645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695E3-F6BE-4964-ADF7-53A9E4015A67}">
      <dsp:nvSpPr>
        <dsp:cNvPr id="0" name=""/>
        <dsp:cNvSpPr/>
      </dsp:nvSpPr>
      <dsp:spPr>
        <a:xfrm>
          <a:off x="821989" y="2894218"/>
          <a:ext cx="1481388" cy="62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With Github integration</a:t>
          </a:r>
        </a:p>
      </dsp:txBody>
      <dsp:txXfrm>
        <a:off x="821989" y="2894218"/>
        <a:ext cx="1481388" cy="62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A7D83-9672-D9A9-2A82-C38A185FC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22BCFA-4F54-13BD-C569-89DA12E13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7EC70-64D4-AB91-650D-7FF37780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5D124-C298-546C-4B65-AB68345B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DC1C9A-D31A-B7E1-C8F0-7A360D50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3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E10DD-F487-E08C-9D0E-7094789C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822BB9-94A6-291F-8234-C15A6606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5DB15-C37F-5A46-F911-6751B324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64159-6C7F-1F39-00F4-45971061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918288-95FF-C5F3-3606-4705FC13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9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83B8246-6468-23F3-225B-214F85A47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3FDC42-25FD-68A6-4B59-92F27F5C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FDB07B-6C2B-43BA-245F-3881B65D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F683A-77D3-85E3-D462-84A88ACF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74F33-9322-ED6D-0E8E-C61BE4D4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24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88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3542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373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8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46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93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629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3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026B0-41BE-5E82-6CF1-6FB42275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F1C6A-B00B-1548-E4A1-991912F6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48EC0-BA34-CF68-EA3C-BD390A37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FF433-E2F1-E6E6-DE4A-F44FBC7A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563798-1B86-E152-9291-BD18083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91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437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900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4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8554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07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4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3802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4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4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2555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4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4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547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955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4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4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94505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53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25068-07A9-774B-B86A-B6B0A688E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A005B0-B1BE-BA81-E9D6-2978A903E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9A23F-92E7-D6CF-55DE-7008E66F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1B0556-CA7A-9709-80D4-D50B4FF7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C6F77-2807-D072-C76C-79875CC0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909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937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63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74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3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44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71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127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9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09806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325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3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9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65136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3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9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89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62A27-E477-245B-F262-45FB249B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5617EA-6FB9-8795-3AEB-098673D6F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87AE86-C412-29B1-74A3-7A9EFF57E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A1BCDC-6853-4A54-35C0-24B450D8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22F95E-9537-A3ED-289A-DD384ACC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0DD5AF-52D9-9FDC-898F-870D8FA8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8953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3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9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9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409813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5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4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5387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2909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81374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7629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372443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1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0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1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1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9703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3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6E8B3-389F-DCB7-A351-F4A9B349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2CC63-E149-0DC9-3398-FC3CDEE2E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4EB181-8058-E608-AC3A-33F4F2AE5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37ED01-49C1-8F00-29BE-34EC4CF3E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03DBB9-0875-8BAF-238E-D30FFA0D2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0BE98A-68A0-3835-3CBD-63BF61C5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5CAB1B-C4EE-72CD-B415-344DFA01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325F476-30E7-BA2B-51B6-E4D3EAB8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9063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69157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7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9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9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7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305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7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9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9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7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23034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16308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09941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857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7697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37462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032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46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2F7C0-AC27-920C-AF1C-2F109AD6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1C239C-6CD3-EBFC-DA20-646E4520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EBBBE1-2CC8-CFFE-7406-82C13CD5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132F0D-4066-203D-5995-C49D1280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39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5675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191631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2500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9797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607014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8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8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8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04566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8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8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8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625588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06948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41279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068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DFF86F-D51D-250F-A5E8-3228FCD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D3FD4C-345E-E940-A8EE-D35D140F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7FA67-C8DE-656F-1F8E-44C39D2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702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9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20012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5" y="1639792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1" y="1639792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5" y="3886579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1" y="3886579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74611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5" y="1639792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1" y="1639792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5" y="3886579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1" y="3886579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6447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1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8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8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5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071347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8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5" y="3256996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1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8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404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8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3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53044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8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3" y="3256996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06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3" y="4980569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9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521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DIN" pitchFamily="2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073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10742-AE3D-0CED-9389-F3CDAE7E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5663B-3F6E-C8C0-AE66-DEA0E17EE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F7BF44-D821-157C-B6F0-00B51428E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EDB195-2CC7-639E-AB34-3BAED728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7D4606-F762-E4E2-1272-2C0B4B11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FD38B0-C0FC-3FA3-C173-2867986C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96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49394-9E2E-694B-9EDE-B451F300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913948-D081-C4EF-D9FA-C1797503C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996D7E-9AF0-7685-7FFA-6D9DD9DDF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9575CE-4971-9376-F30C-EE2CCAB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55467C-A962-C89D-FE69-F711A61F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BA8899-139A-0D1E-E128-FEBAC218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9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image" Target="../media/image1.jpg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hyperlink" Target="https://twitter.com/nsideattack" TargetMode="Externa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image" Target="../media/image2.jpeg"/><Relationship Id="rId75" Type="http://schemas.openxmlformats.org/officeDocument/2006/relationships/hyperlink" Target="https://www.xing.com/companies/nsideattacklogicgmbh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hyperlink" Target="https://www.linkedin.com/company/nside-attack-logic/" TargetMode="Externa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71" Type="http://schemas.openxmlformats.org/officeDocument/2006/relationships/hyperlink" Target="https://www.facebook.com/nsideattacklogic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D1D80C-69BD-ACBE-462C-55B53392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030C3-F1DD-B26E-DAD5-C32D96E60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1969E1-D50B-BF79-BF4A-739160A47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E271F-0F8D-43B0-A3FD-7E261B3EDB9E}" type="datetimeFigureOut">
              <a:rPr lang="de-DE" smtClean="0"/>
              <a:t>14.10.2023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B46A60-E5A4-C7B8-B2E9-27E4F2ABA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7D3113-E934-2F87-81B8-457EDC946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4401-AADB-47D7-8162-F7AF008E01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05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0"/>
            <a:srcRect/>
            <a:tile tx="0" ty="0" sx="100000" sy="100000" flip="none" algn="tl"/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5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4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55440" y="6269794"/>
            <a:ext cx="148273" cy="351592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‹Nr.›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957433" y="6266999"/>
            <a:ext cx="354347" cy="356845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Oval 26"/>
          <p:cNvSpPr/>
          <p:nvPr userDrawn="1"/>
        </p:nvSpPr>
        <p:spPr>
          <a:xfrm>
            <a:off x="375816" y="6266999"/>
            <a:ext cx="354347" cy="356845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Rectangle 9"/>
          <p:cNvSpPr/>
          <p:nvPr userDrawn="1"/>
        </p:nvSpPr>
        <p:spPr>
          <a:xfrm rot="2700000">
            <a:off x="535130" y="6401416"/>
            <a:ext cx="96512" cy="9583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Oval 28"/>
          <p:cNvSpPr/>
          <p:nvPr userDrawn="1"/>
        </p:nvSpPr>
        <p:spPr>
          <a:xfrm rot="10800000">
            <a:off x="1539051" y="6266999"/>
            <a:ext cx="354347" cy="356845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Rectangle 9"/>
          <p:cNvSpPr/>
          <p:nvPr userDrawn="1"/>
        </p:nvSpPr>
        <p:spPr>
          <a:xfrm rot="13500000">
            <a:off x="1652539" y="6402965"/>
            <a:ext cx="87738" cy="9583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10041822" y="6386415"/>
            <a:ext cx="73926" cy="135007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2" name="Freeform 7"/>
          <p:cNvSpPr>
            <a:spLocks noEditPoints="1"/>
          </p:cNvSpPr>
          <p:nvPr userDrawn="1"/>
        </p:nvSpPr>
        <p:spPr bwMode="auto">
          <a:xfrm>
            <a:off x="10570773" y="6376831"/>
            <a:ext cx="163933" cy="14710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1153035" y="6390069"/>
            <a:ext cx="177470" cy="135530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4" name="Oval 33"/>
          <p:cNvSpPr/>
          <p:nvPr userDrawn="1"/>
        </p:nvSpPr>
        <p:spPr>
          <a:xfrm>
            <a:off x="10458906" y="6264761"/>
            <a:ext cx="384070" cy="359083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5" name="Oval 34"/>
          <p:cNvSpPr/>
          <p:nvPr userDrawn="1"/>
        </p:nvSpPr>
        <p:spPr>
          <a:xfrm>
            <a:off x="9877289" y="6264761"/>
            <a:ext cx="384070" cy="359083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6" name="Oval 35"/>
          <p:cNvSpPr/>
          <p:nvPr userDrawn="1"/>
        </p:nvSpPr>
        <p:spPr>
          <a:xfrm rot="10800000">
            <a:off x="11040521" y="6264761"/>
            <a:ext cx="384070" cy="359083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1" name="Rectangle 20">
            <a:hlinkClick r:id="rId71"/>
          </p:cNvPr>
          <p:cNvSpPr/>
          <p:nvPr userDrawn="1"/>
        </p:nvSpPr>
        <p:spPr>
          <a:xfrm>
            <a:off x="9840416" y="6235770"/>
            <a:ext cx="463761" cy="433590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>
            <a:hlinkClick r:id="rId72"/>
          </p:cNvPr>
          <p:cNvSpPr/>
          <p:nvPr userDrawn="1"/>
        </p:nvSpPr>
        <p:spPr>
          <a:xfrm>
            <a:off x="11027258" y="6230545"/>
            <a:ext cx="463761" cy="433590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>
            <a:hlinkClick r:id="rId73"/>
          </p:cNvPr>
          <p:cNvSpPr/>
          <p:nvPr userDrawn="1"/>
        </p:nvSpPr>
        <p:spPr>
          <a:xfrm>
            <a:off x="10418866" y="6230545"/>
            <a:ext cx="463761" cy="433590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308" y="6118735"/>
            <a:ext cx="816373" cy="710185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>
          <a:xfrm>
            <a:off x="11704669" y="6361029"/>
            <a:ext cx="187976" cy="199916"/>
            <a:chOff x="3597978" y="2622998"/>
            <a:chExt cx="502226" cy="571294"/>
          </a:xfrm>
        </p:grpSpPr>
        <p:sp>
          <p:nvSpPr>
            <p:cNvPr id="38" name="Freeform 184"/>
            <p:cNvSpPr>
              <a:spLocks/>
            </p:cNvSpPr>
            <p:nvPr userDrawn="1"/>
          </p:nvSpPr>
          <p:spPr bwMode="invGray">
            <a:xfrm>
              <a:off x="3793764" y="2622998"/>
              <a:ext cx="306440" cy="571294"/>
            </a:xfrm>
            <a:custGeom>
              <a:avLst/>
              <a:gdLst>
                <a:gd name="T0" fmla="*/ 117 w 187"/>
                <a:gd name="T1" fmla="*/ 0 h 348"/>
                <a:gd name="T2" fmla="*/ 187 w 187"/>
                <a:gd name="T3" fmla="*/ 0 h 348"/>
                <a:gd name="T4" fmla="*/ 72 w 187"/>
                <a:gd name="T5" fmla="*/ 211 h 348"/>
                <a:gd name="T6" fmla="*/ 148 w 187"/>
                <a:gd name="T7" fmla="*/ 348 h 348"/>
                <a:gd name="T8" fmla="*/ 76 w 187"/>
                <a:gd name="T9" fmla="*/ 348 h 348"/>
                <a:gd name="T10" fmla="*/ 0 w 187"/>
                <a:gd name="T11" fmla="*/ 209 h 348"/>
                <a:gd name="T12" fmla="*/ 117 w 187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348">
                  <a:moveTo>
                    <a:pt x="117" y="0"/>
                  </a:moveTo>
                  <a:lnTo>
                    <a:pt x="187" y="0"/>
                  </a:lnTo>
                  <a:lnTo>
                    <a:pt x="72" y="211"/>
                  </a:lnTo>
                  <a:lnTo>
                    <a:pt x="148" y="348"/>
                  </a:lnTo>
                  <a:lnTo>
                    <a:pt x="76" y="348"/>
                  </a:lnTo>
                  <a:lnTo>
                    <a:pt x="0" y="20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85"/>
            <p:cNvSpPr>
              <a:spLocks/>
            </p:cNvSpPr>
            <p:nvPr userDrawn="1"/>
          </p:nvSpPr>
          <p:spPr bwMode="invGray">
            <a:xfrm>
              <a:off x="3597978" y="2724780"/>
              <a:ext cx="191730" cy="284006"/>
            </a:xfrm>
            <a:custGeom>
              <a:avLst/>
              <a:gdLst>
                <a:gd name="T0" fmla="*/ 55 w 117"/>
                <a:gd name="T1" fmla="*/ 173 h 173"/>
                <a:gd name="T2" fmla="*/ 0 w 117"/>
                <a:gd name="T3" fmla="*/ 173 h 173"/>
                <a:gd name="T4" fmla="*/ 61 w 117"/>
                <a:gd name="T5" fmla="*/ 78 h 173"/>
                <a:gd name="T6" fmla="*/ 10 w 117"/>
                <a:gd name="T7" fmla="*/ 0 h 173"/>
                <a:gd name="T8" fmla="*/ 67 w 117"/>
                <a:gd name="T9" fmla="*/ 0 h 173"/>
                <a:gd name="T10" fmla="*/ 117 w 117"/>
                <a:gd name="T11" fmla="*/ 80 h 173"/>
                <a:gd name="T12" fmla="*/ 55 w 117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3">
                  <a:moveTo>
                    <a:pt x="55" y="173"/>
                  </a:moveTo>
                  <a:lnTo>
                    <a:pt x="0" y="173"/>
                  </a:lnTo>
                  <a:lnTo>
                    <a:pt x="61" y="78"/>
                  </a:lnTo>
                  <a:lnTo>
                    <a:pt x="10" y="0"/>
                  </a:lnTo>
                  <a:lnTo>
                    <a:pt x="67" y="0"/>
                  </a:lnTo>
                  <a:lnTo>
                    <a:pt x="117" y="80"/>
                  </a:lnTo>
                  <a:lnTo>
                    <a:pt x="55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1" name="Oval 35"/>
          <p:cNvSpPr/>
          <p:nvPr userDrawn="1"/>
        </p:nvSpPr>
        <p:spPr>
          <a:xfrm rot="10800000">
            <a:off x="11598164" y="6269986"/>
            <a:ext cx="384070" cy="359083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42" name="Rectangle 21">
            <a:hlinkClick r:id="rId75"/>
          </p:cNvPr>
          <p:cNvSpPr/>
          <p:nvPr userDrawn="1"/>
        </p:nvSpPr>
        <p:spPr>
          <a:xfrm>
            <a:off x="11584899" y="6235770"/>
            <a:ext cx="463761" cy="433590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2363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sldNum="0" hdr="0" ftr="0" dt="0"/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ockandstockphotos.com/wp-content/uploads/2014/07/golden-gate.jpg" TargetMode="External"/><Relationship Id="rId2" Type="http://schemas.openxmlformats.org/officeDocument/2006/relationships/hyperlink" Target="http://lockandstockphotos.com/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.png"/><Relationship Id="rId5" Type="http://schemas.openxmlformats.org/officeDocument/2006/relationships/hyperlink" Target="http://creativecommons.org/licenses/by-sa/4.0/legalcode" TargetMode="External"/><Relationship Id="rId4" Type="http://schemas.openxmlformats.org/officeDocument/2006/relationships/hyperlink" Target="http://www.ajmontpetit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67E42-775E-8725-FA34-DB6CC131D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 me do it for you - Automating OSINT and Recon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E2BF90-5391-62A2-7282-6AA31DD1D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Paul Zenker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29B97F-851C-BFFC-980B-7EECD425AF72}"/>
              </a:ext>
            </a:extLst>
          </p:cNvPr>
          <p:cNvSpPr txBox="1"/>
          <p:nvPr/>
        </p:nvSpPr>
        <p:spPr>
          <a:xfrm>
            <a:off x="8188960" y="6454894"/>
            <a:ext cx="4439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https://danielmiessler.com/p/ai-influence-level-ail/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872D68-3A1A-EF47-B5BA-60F1990A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517"/>
            <a:ext cx="5906324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- Regex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5500" cy="4351338"/>
          </a:xfrm>
        </p:spPr>
        <p:txBody>
          <a:bodyPr/>
          <a:lstStyle/>
          <a:p>
            <a:r>
              <a:rPr lang="en-US" dirty="0"/>
              <a:t>Find anything anywhere</a:t>
            </a:r>
          </a:p>
          <a:p>
            <a:r>
              <a:rPr lang="en-US" dirty="0"/>
              <a:t>So powerful </a:t>
            </a:r>
            <a:r>
              <a:rPr lang="de-DE" b="0" i="0" dirty="0">
                <a:solidFill>
                  <a:srgbClr val="000000"/>
                </a:solidFill>
                <a:effectLst/>
              </a:rPr>
              <a:t>🏋️‍♂️</a:t>
            </a:r>
          </a:p>
          <a:p>
            <a:r>
              <a:rPr lang="de-DE" dirty="0">
                <a:solidFill>
                  <a:srgbClr val="000000"/>
                </a:solidFill>
              </a:rPr>
              <a:t>So </a:t>
            </a:r>
            <a:r>
              <a:rPr lang="de-DE" dirty="0" err="1">
                <a:solidFill>
                  <a:srgbClr val="000000"/>
                </a:solidFill>
              </a:rPr>
              <a:t>confusing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b="0" i="0" dirty="0">
                <a:solidFill>
                  <a:srgbClr val="000000"/>
                </a:solidFill>
                <a:effectLst/>
              </a:rPr>
              <a:t>( •᷄‎_•᷅ )</a:t>
            </a:r>
          </a:p>
          <a:p>
            <a:r>
              <a:rPr lang="de-DE" dirty="0">
                <a:solidFill>
                  <a:srgbClr val="000000"/>
                </a:solidFill>
              </a:rPr>
              <a:t>Use AI</a:t>
            </a:r>
            <a:endParaRPr lang="de-DE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3E9F4F-3D9E-C5EF-CE34-0503AFE53DAB}"/>
              </a:ext>
            </a:extLst>
          </p:cNvPr>
          <p:cNvSpPr txBox="1"/>
          <p:nvPr/>
        </p:nvSpPr>
        <p:spPr>
          <a:xfrm>
            <a:off x="6096000" y="1917115"/>
            <a:ext cx="52324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^(?=(?:[^"]|"[^"]*")*$)(?=(?:[^']|'[^']*')*$)(?=[^()]*(?:\((?:[^()]*\))*[^()]*\)*$))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E9DD3D-CCB3-0909-F337-F284BFA1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836526"/>
            <a:ext cx="7067498" cy="265634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9B2565A-5A6C-45E6-D669-BFD9EE92AAA0}"/>
              </a:ext>
            </a:extLst>
          </p:cNvPr>
          <p:cNvSpPr txBox="1"/>
          <p:nvPr/>
        </p:nvSpPr>
        <p:spPr>
          <a:xfrm>
            <a:off x="6096000" y="6492875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Source: https://shodan.readthedocs.io/en/latest/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403750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– Telegram, Discord &amp; Co.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2200" cy="4351338"/>
          </a:xfrm>
        </p:spPr>
        <p:txBody>
          <a:bodyPr/>
          <a:lstStyle/>
          <a:p>
            <a:r>
              <a:rPr lang="en-US" dirty="0"/>
              <a:t>Starting things</a:t>
            </a:r>
          </a:p>
          <a:p>
            <a:r>
              <a:rPr lang="en-US" dirty="0"/>
              <a:t>Notifications</a:t>
            </a:r>
          </a:p>
          <a:p>
            <a:r>
              <a:rPr lang="en-US" dirty="0"/>
              <a:t>Assistants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BB7AB6-35E2-5049-7E9C-8F151D3CE12F}"/>
              </a:ext>
            </a:extLst>
          </p:cNvPr>
          <p:cNvSpPr txBox="1"/>
          <p:nvPr/>
        </p:nvSpPr>
        <p:spPr>
          <a:xfrm>
            <a:off x="5974080" y="1480185"/>
            <a:ext cx="6106160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sz="1400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discord</a:t>
            </a:r>
            <a:endParaRPr lang="de-DE" sz="1400" b="0" dirty="0"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discord.ext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commands</a:t>
            </a:r>
            <a:endParaRPr lang="de-DE" sz="1400" b="0" dirty="0"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subprocess</a:t>
            </a:r>
            <a:endParaRPr lang="de-DE" sz="1400" b="0" dirty="0">
              <a:effectLst/>
              <a:latin typeface="Consolas" panose="020B0609020204030204" pitchFamily="49" charset="0"/>
            </a:endParaRPr>
          </a:p>
          <a:p>
            <a:br>
              <a:rPr lang="de-DE" sz="1400" b="0" dirty="0">
                <a:effectLst/>
                <a:latin typeface="Consolas" panose="020B0609020204030204" pitchFamily="49" charset="0"/>
              </a:rPr>
            </a:br>
            <a:r>
              <a:rPr lang="de-DE" sz="1400" b="0" dirty="0">
                <a:effectLst/>
                <a:latin typeface="Consolas" panose="020B0609020204030204" pitchFamily="49" charset="0"/>
              </a:rPr>
              <a:t>TOKEN = 'YOUR_DISCORD_BOT_TOKEN'</a:t>
            </a:r>
          </a:p>
          <a:p>
            <a:br>
              <a:rPr lang="de-DE" sz="1400" b="0" dirty="0">
                <a:effectLst/>
                <a:latin typeface="Consolas" panose="020B0609020204030204" pitchFamily="49" charset="0"/>
              </a:rPr>
            </a:br>
            <a:r>
              <a:rPr lang="de-DE" sz="1400" b="0" dirty="0" err="1">
                <a:effectLst/>
                <a:latin typeface="Consolas" panose="020B0609020204030204" pitchFamily="49" charset="0"/>
              </a:rPr>
              <a:t>intents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discord.Intents.all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bot =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commands.Bot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command_prefix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='!',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intents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=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intents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sz="1400" b="0" dirty="0">
                <a:effectLst/>
                <a:latin typeface="Consolas" panose="020B0609020204030204" pitchFamily="49" charset="0"/>
              </a:rPr>
            </a:br>
            <a:r>
              <a:rPr lang="de-DE" sz="1400" b="0" dirty="0">
                <a:effectLst/>
                <a:latin typeface="Consolas" panose="020B0609020204030204" pitchFamily="49" charset="0"/>
              </a:rPr>
              <a:t>@bot.command()</a:t>
            </a:r>
          </a:p>
          <a:p>
            <a:r>
              <a:rPr lang="de-DE" sz="1400" b="0" dirty="0" err="1">
                <a:effectLst/>
                <a:latin typeface="Consolas" panose="020B0609020204030204" pitchFamily="49" charset="0"/>
              </a:rPr>
              <a:t>async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scan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ctx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"""Runs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recon.sh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script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without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waiting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for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it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to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finish"""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try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subprocess.Popen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(["/root/recon.sh"],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shell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=True)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await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ctx.send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("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Script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is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running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in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background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except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Exception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as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de-DE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await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ctx.send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f"Error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executing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script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: {</a:t>
            </a:r>
            <a:r>
              <a:rPr lang="de-DE" sz="1400" b="0" dirty="0" err="1">
                <a:effectLst/>
                <a:latin typeface="Consolas" panose="020B0609020204030204" pitchFamily="49" charset="0"/>
              </a:rPr>
              <a:t>str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(e)}")</a:t>
            </a:r>
          </a:p>
          <a:p>
            <a:br>
              <a:rPr lang="de-DE" sz="1400" b="0" dirty="0">
                <a:effectLst/>
                <a:latin typeface="Consolas" panose="020B0609020204030204" pitchFamily="49" charset="0"/>
              </a:rPr>
            </a:br>
            <a:r>
              <a:rPr lang="de-DE" sz="1400" b="0" dirty="0" err="1">
                <a:effectLst/>
                <a:latin typeface="Consolas" panose="020B0609020204030204" pitchFamily="49" charset="0"/>
              </a:rPr>
              <a:t>bot.run</a:t>
            </a:r>
            <a:r>
              <a:rPr lang="de-DE" sz="1400" b="0" dirty="0">
                <a:effectLst/>
                <a:latin typeface="Consolas" panose="020B0609020204030204" pitchFamily="49" charset="0"/>
              </a:rPr>
              <a:t>(TOKEN)</a:t>
            </a:r>
          </a:p>
          <a:p>
            <a:br>
              <a:rPr lang="de-DE" sz="1400" b="0" dirty="0">
                <a:effectLst/>
                <a:latin typeface="Consolas" panose="020B0609020204030204" pitchFamily="49" charset="0"/>
              </a:rPr>
            </a:br>
            <a:endParaRPr lang="de-DE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2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– Search Engines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480" cy="4351338"/>
          </a:xfrm>
        </p:spPr>
        <p:txBody>
          <a:bodyPr/>
          <a:lstStyle/>
          <a:p>
            <a:r>
              <a:rPr lang="en-US" dirty="0"/>
              <a:t>Like Google Dorking</a:t>
            </a:r>
          </a:p>
          <a:p>
            <a:r>
              <a:rPr lang="en-US" dirty="0"/>
              <a:t>…but on steroids </a:t>
            </a:r>
          </a:p>
          <a:p>
            <a:r>
              <a:rPr lang="en-US" dirty="0"/>
              <a:t>Test if dangerous dork has results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70D5B8-FD49-4776-6C68-1D635B87D5C4}"/>
              </a:ext>
            </a:extLst>
          </p:cNvPr>
          <p:cNvSpPr txBox="1"/>
          <p:nvPr/>
        </p:nvSpPr>
        <p:spPr>
          <a:xfrm>
            <a:off x="6096000" y="1997839"/>
            <a:ext cx="592836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b="0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duckduckgo_search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effectLst/>
                <a:latin typeface="Consolas" panose="020B0609020204030204" pitchFamily="49" charset="0"/>
              </a:rPr>
              <a:t> DDGS</a:t>
            </a:r>
          </a:p>
          <a:p>
            <a:br>
              <a:rPr lang="de-DE" b="0" dirty="0">
                <a:effectLst/>
                <a:latin typeface="Consolas" panose="020B0609020204030204" pitchFamily="49" charset="0"/>
              </a:rPr>
            </a:br>
            <a:r>
              <a:rPr lang="de-DE" b="0" dirty="0" err="1">
                <a:effectLst/>
                <a:latin typeface="Consolas" panose="020B0609020204030204" pitchFamily="49" charset="0"/>
              </a:rPr>
              <a:t>with</a:t>
            </a:r>
            <a:r>
              <a:rPr lang="de-DE" b="0" dirty="0">
                <a:effectLst/>
                <a:latin typeface="Consolas" panose="020B0609020204030204" pitchFamily="49" charset="0"/>
              </a:rPr>
              <a:t> DDGS()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as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ddgs</a:t>
            </a:r>
            <a:r>
              <a:rPr lang="de-DE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for</a:t>
            </a:r>
            <a:r>
              <a:rPr lang="de-DE" b="0" dirty="0">
                <a:effectLst/>
                <a:latin typeface="Consolas" panose="020B0609020204030204" pitchFamily="49" charset="0"/>
              </a:rPr>
              <a:t> r in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ddgs.text</a:t>
            </a:r>
            <a:r>
              <a:rPr lang="de-DE" b="0" dirty="0">
                <a:effectLst/>
                <a:latin typeface="Consolas" panose="020B0609020204030204" pitchFamily="49" charset="0"/>
              </a:rPr>
              <a:t>('OSINT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filetype:pdf</a:t>
            </a:r>
            <a:r>
              <a:rPr lang="de-DE" b="0" dirty="0">
                <a:effectLst/>
                <a:latin typeface="Consolas" panose="020B0609020204030204" pitchFamily="49" charset="0"/>
              </a:rPr>
              <a:t>', 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safesearch</a:t>
            </a:r>
            <a:r>
              <a:rPr lang="de-DE" b="0" dirty="0">
                <a:effectLst/>
                <a:latin typeface="Consolas" panose="020B0609020204030204" pitchFamily="49" charset="0"/>
              </a:rPr>
              <a:t>='off', 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timelimit</a:t>
            </a:r>
            <a:r>
              <a:rPr lang="de-DE" b="0" dirty="0">
                <a:effectLst/>
                <a:latin typeface="Consolas" panose="020B0609020204030204" pitchFamily="49" charset="0"/>
              </a:rPr>
              <a:t>='y', 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max_results</a:t>
            </a:r>
            <a:r>
              <a:rPr lang="de-DE" b="0" dirty="0">
                <a:effectLst/>
                <a:latin typeface="Consolas" panose="020B0609020204030204" pitchFamily="49" charset="0"/>
              </a:rPr>
              <a:t>=10):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print</a:t>
            </a:r>
            <a:r>
              <a:rPr lang="de-DE" b="0" dirty="0">
                <a:effectLst/>
                <a:latin typeface="Consolas" panose="020B0609020204030204" pitchFamily="49" charset="0"/>
              </a:rPr>
              <a:t>(r)</a:t>
            </a:r>
          </a:p>
          <a:p>
            <a:br>
              <a:rPr lang="de-DE" b="0" dirty="0">
                <a:effectLst/>
                <a:latin typeface="Consolas" panose="020B0609020204030204" pitchFamily="49" charset="0"/>
              </a:rPr>
            </a:br>
            <a:endParaRPr lang="de-DE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0A00B3-0C96-8F20-B7D1-6DA4ECA0D461}"/>
              </a:ext>
            </a:extLst>
          </p:cNvPr>
          <p:cNvSpPr txBox="1"/>
          <p:nvPr/>
        </p:nvSpPr>
        <p:spPr>
          <a:xfrm>
            <a:off x="6096000" y="6492875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Source: https://pypi.org/project/duckduckgo-search</a:t>
            </a:r>
          </a:p>
        </p:txBody>
      </p:sp>
    </p:spTree>
    <p:extLst>
      <p:ext uri="{BB962C8B-B14F-4D97-AF65-F5344CB8AC3E}">
        <p14:creationId xmlns:p14="http://schemas.microsoft.com/office/powerpoint/2010/main" val="194424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– Facial Recognition and NLP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Libraries exist</a:t>
            </a:r>
          </a:p>
          <a:p>
            <a:r>
              <a:rPr lang="en-US" dirty="0"/>
              <a:t>Make advanced use cases possible</a:t>
            </a:r>
          </a:p>
          <a:p>
            <a:r>
              <a:rPr lang="en-US" dirty="0"/>
              <a:t>Limited reliability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B8D9E62-1A11-9B01-BA1B-1C49217B8D8C}"/>
              </a:ext>
            </a:extLst>
          </p:cNvPr>
          <p:cNvSpPr txBox="1"/>
          <p:nvPr/>
        </p:nvSpPr>
        <p:spPr>
          <a:xfrm>
            <a:off x="6096000" y="6492875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Source: https://textblob.readthedocs.io/en/dev/quickstart.html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645EF8-3CD2-2A10-3FD3-68AE0FA62BE9}"/>
              </a:ext>
            </a:extLst>
          </p:cNvPr>
          <p:cNvSpPr txBox="1"/>
          <p:nvPr/>
        </p:nvSpPr>
        <p:spPr>
          <a:xfrm>
            <a:off x="6096000" y="1997839"/>
            <a:ext cx="592836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textblob</a:t>
            </a:r>
            <a:r>
              <a:rPr lang="en-US" b="0" dirty="0">
                <a:effectLst/>
                <a:latin typeface="Consolas" panose="020B0609020204030204" pitchFamily="49" charset="0"/>
              </a:rPr>
              <a:t> import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TextBlob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testimonial =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TextBlob</a:t>
            </a:r>
            <a:r>
              <a:rPr lang="en-US" b="0" dirty="0">
                <a:effectLst/>
                <a:latin typeface="Consolas" panose="020B0609020204030204" pitchFamily="49" charset="0"/>
              </a:rPr>
              <a:t>("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Textblob</a:t>
            </a:r>
            <a:r>
              <a:rPr lang="en-US" b="0" dirty="0">
                <a:effectLst/>
                <a:latin typeface="Consolas" panose="020B0609020204030204" pitchFamily="49" charset="0"/>
              </a:rPr>
              <a:t> is amazingly simple to use. What great fun!")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testimonial.sentiment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&gt;&gt;&gt; Sentiment(</a:t>
            </a:r>
            <a:r>
              <a:rPr lang="de-DE" dirty="0" err="1">
                <a:latin typeface="Consolas" panose="020B0609020204030204" pitchFamily="49" charset="0"/>
              </a:rPr>
              <a:t>polarity</a:t>
            </a:r>
            <a:r>
              <a:rPr lang="de-DE" dirty="0">
                <a:latin typeface="Consolas" panose="020B0609020204030204" pitchFamily="49" charset="0"/>
              </a:rPr>
              <a:t>=0.39166666666666666, </a:t>
            </a:r>
            <a:r>
              <a:rPr lang="de-DE" dirty="0" err="1">
                <a:latin typeface="Consolas" panose="020B0609020204030204" pitchFamily="49" charset="0"/>
              </a:rPr>
              <a:t>subjectivity</a:t>
            </a:r>
            <a:r>
              <a:rPr lang="de-DE" dirty="0">
                <a:latin typeface="Consolas" panose="020B0609020204030204" pitchFamily="49" charset="0"/>
              </a:rPr>
              <a:t>=0.4357142857142857)</a:t>
            </a:r>
            <a:br>
              <a:rPr lang="de-DE" b="0" dirty="0">
                <a:effectLst/>
                <a:latin typeface="Consolas" panose="020B0609020204030204" pitchFamily="49" charset="0"/>
              </a:rPr>
            </a:br>
            <a:endParaRPr lang="de-DE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5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- Flask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Integrating tools with other tools</a:t>
            </a:r>
          </a:p>
          <a:p>
            <a:r>
              <a:rPr lang="en-US" dirty="0"/>
              <a:t>Making tools available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FC9E09-BBE4-7F11-6B1C-D97224B67D17}"/>
              </a:ext>
            </a:extLst>
          </p:cNvPr>
          <p:cNvSpPr txBox="1"/>
          <p:nvPr/>
        </p:nvSpPr>
        <p:spPr>
          <a:xfrm>
            <a:off x="6263640" y="1825625"/>
            <a:ext cx="5928360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b="0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flask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Flask</a:t>
            </a:r>
            <a:r>
              <a:rPr lang="de-DE" b="0" dirty="0"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jsonify</a:t>
            </a:r>
            <a:endParaRPr lang="de-DE" b="0" dirty="0">
              <a:effectLst/>
              <a:latin typeface="Consolas" panose="020B0609020204030204" pitchFamily="49" charset="0"/>
            </a:endParaRP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app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Flask</a:t>
            </a:r>
            <a:r>
              <a:rPr lang="de-DE" b="0" dirty="0">
                <a:effectLst/>
                <a:latin typeface="Consolas" panose="020B0609020204030204" pitchFamily="49" charset="0"/>
              </a:rPr>
              <a:t>(__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effectLst/>
                <a:latin typeface="Consolas" panose="020B0609020204030204" pitchFamily="49" charset="0"/>
              </a:rPr>
              <a:t>__)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@app.route('/')</a:t>
            </a: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hello_world</a:t>
            </a:r>
            <a:r>
              <a:rPr lang="de-DE" b="0" dirty="0"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   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jsonify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message</a:t>
            </a:r>
            <a:r>
              <a:rPr lang="de-DE" b="0" dirty="0">
                <a:effectLst/>
                <a:latin typeface="Consolas" panose="020B0609020204030204" pitchFamily="49" charset="0"/>
              </a:rPr>
              <a:t>="Hello, World!")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@app.route('/api/greet/&lt;string:name&gt;',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de-DE" b="0" dirty="0">
                <a:effectLst/>
                <a:latin typeface="Consolas" panose="020B0609020204030204" pitchFamily="49" charset="0"/>
              </a:rPr>
              <a:t>=['GET'])</a:t>
            </a: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greet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   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jsonify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message</a:t>
            </a:r>
            <a:r>
              <a:rPr lang="de-DE" b="0" dirty="0">
                <a:effectLst/>
                <a:latin typeface="Consolas" panose="020B0609020204030204" pitchFamily="49" charset="0"/>
              </a:rPr>
              <a:t>=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f"Hello</a:t>
            </a:r>
            <a:r>
              <a:rPr lang="de-DE" b="0" dirty="0">
                <a:effectLst/>
                <a:latin typeface="Consolas" panose="020B0609020204030204" pitchFamily="49" charset="0"/>
              </a:rPr>
              <a:t>, {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effectLst/>
                <a:latin typeface="Consolas" panose="020B0609020204030204" pitchFamily="49" charset="0"/>
              </a:rPr>
              <a:t>}!")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effectLst/>
                <a:latin typeface="Consolas" panose="020B0609020204030204" pitchFamily="49" charset="0"/>
              </a:rPr>
              <a:t> __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effectLst/>
                <a:latin typeface="Consolas" panose="020B0609020204030204" pitchFamily="49" charset="0"/>
              </a:rPr>
              <a:t>__ == '__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main</a:t>
            </a:r>
            <a:r>
              <a:rPr lang="de-DE" b="0" dirty="0">
                <a:effectLst/>
                <a:latin typeface="Consolas" panose="020B0609020204030204" pitchFamily="49" charset="0"/>
              </a:rPr>
              <a:t>__':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   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app.run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debug</a:t>
            </a:r>
            <a:r>
              <a:rPr lang="de-DE" b="0" dirty="0">
                <a:effectLst/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173104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– </a:t>
            </a:r>
            <a:r>
              <a:rPr lang="en-US" dirty="0" err="1"/>
              <a:t>Beautifulsoup</a:t>
            </a:r>
            <a:r>
              <a:rPr lang="en-US" dirty="0"/>
              <a:t> + Selenium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2540" cy="4351338"/>
          </a:xfrm>
        </p:spPr>
        <p:txBody>
          <a:bodyPr/>
          <a:lstStyle/>
          <a:p>
            <a:r>
              <a:rPr lang="en-US" dirty="0" err="1"/>
              <a:t>Beautifulsoup</a:t>
            </a:r>
            <a:r>
              <a:rPr lang="en-US" dirty="0"/>
              <a:t> for scraping</a:t>
            </a:r>
          </a:p>
          <a:p>
            <a:r>
              <a:rPr lang="en-US" dirty="0"/>
              <a:t>Selenium for browser interaction</a:t>
            </a:r>
          </a:p>
          <a:p>
            <a:r>
              <a:rPr lang="en-US" dirty="0"/>
              <a:t>Together = unstoppable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583F48-9554-E0EA-57A4-4925D11D7001}"/>
              </a:ext>
            </a:extLst>
          </p:cNvPr>
          <p:cNvSpPr txBox="1"/>
          <p:nvPr/>
        </p:nvSpPr>
        <p:spPr>
          <a:xfrm>
            <a:off x="6096000" y="1739136"/>
            <a:ext cx="5928360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b="0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b="0" dirty="0">
                <a:effectLst/>
                <a:latin typeface="Consolas" panose="020B0609020204030204" pitchFamily="49" charset="0"/>
              </a:rPr>
              <a:t> bs4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BeautifulSoup</a:t>
            </a:r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selenium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webdriver</a:t>
            </a:r>
            <a:endParaRPr lang="de-DE" b="0" dirty="0">
              <a:effectLst/>
              <a:latin typeface="Consolas" panose="020B0609020204030204" pitchFamily="49" charset="0"/>
            </a:endParaRP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driver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webdriver.Chrome</a:t>
            </a:r>
            <a:r>
              <a:rPr lang="de-DE" b="0" dirty="0">
                <a:effectLst/>
                <a:latin typeface="Consolas" panose="020B0609020204030204" pitchFamily="49" charset="0"/>
              </a:rPr>
              <a:t>()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URL = 'https://example.com'</a:t>
            </a: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driver.get</a:t>
            </a:r>
            <a:r>
              <a:rPr lang="de-DE" b="0" dirty="0">
                <a:effectLst/>
                <a:latin typeface="Consolas" panose="020B0609020204030204" pitchFamily="49" charset="0"/>
              </a:rPr>
              <a:t>(URL)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page_source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driver.page_source</a:t>
            </a:r>
            <a:endParaRPr lang="de-DE" b="0" dirty="0">
              <a:effectLst/>
              <a:latin typeface="Consolas" panose="020B0609020204030204" pitchFamily="49" charset="0"/>
            </a:endParaRP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soup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BeautifulSoup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page_source</a:t>
            </a:r>
            <a:r>
              <a:rPr lang="de-DE" b="0" dirty="0">
                <a:effectLst/>
                <a:latin typeface="Consolas" panose="020B0609020204030204" pitchFamily="49" charset="0"/>
              </a:rPr>
              <a:t>, '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html.parser</a:t>
            </a:r>
            <a:r>
              <a:rPr lang="de-DE" b="0" dirty="0">
                <a:effectLst/>
                <a:latin typeface="Consolas" panose="020B0609020204030204" pitchFamily="49" charset="0"/>
              </a:rPr>
              <a:t>')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paragraphs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soup.find_all</a:t>
            </a:r>
            <a:r>
              <a:rPr lang="de-DE" b="0" dirty="0">
                <a:effectLst/>
                <a:latin typeface="Consolas" panose="020B0609020204030204" pitchFamily="49" charset="0"/>
              </a:rPr>
              <a:t>('p')</a:t>
            </a: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for</a:t>
            </a:r>
            <a:r>
              <a:rPr lang="de-DE" b="0" dirty="0">
                <a:effectLst/>
                <a:latin typeface="Consolas" panose="020B0609020204030204" pitchFamily="49" charset="0"/>
              </a:rPr>
              <a:t> p in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paragraphs</a:t>
            </a:r>
            <a:r>
              <a:rPr lang="de-DE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   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print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p.text</a:t>
            </a:r>
            <a:r>
              <a:rPr lang="de-DE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96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00"/>
            <a:ext cx="10515600" cy="1070784"/>
          </a:xfrm>
        </p:spPr>
        <p:txBody>
          <a:bodyPr/>
          <a:lstStyle/>
          <a:p>
            <a:pPr algn="ctr"/>
            <a:r>
              <a:rPr lang="en-US" dirty="0"/>
              <a:t>Storing Data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397093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Scott Adams Dilbert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B4D9E8AB-EF80-3503-15DC-0C863C58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767" r="-967"/>
          <a:stretch/>
        </p:blipFill>
        <p:spPr bwMode="auto">
          <a:xfrm>
            <a:off x="2169447" y="2201733"/>
            <a:ext cx="7853106" cy="24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95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Neo4j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Grafana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more fancy stuff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85F0BB-1CF4-0F7D-1281-4A403797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25" y="1690688"/>
            <a:ext cx="4114497" cy="30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7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 - SQL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48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Gets you where you need to 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Well documented</a:t>
            </a:r>
          </a:p>
        </p:txBody>
      </p:sp>
      <p:pic>
        <p:nvPicPr>
          <p:cNvPr id="9" name="Grafik 8" descr="Ein Bild, das Text, Auto, Mann, Cartoon enthält.&#10;&#10;Automatisch generierte Beschreibung">
            <a:extLst>
              <a:ext uri="{FF2B5EF4-FFF2-40B4-BE49-F238E27FC236}">
                <a16:creationId xmlns:a16="http://schemas.microsoft.com/office/drawing/2014/main" id="{3F0A3E27-A133-A245-1F43-37FE23A40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22" y="2455386"/>
            <a:ext cx="5948398" cy="33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5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 - MongoDB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82787-A7F7-4107-ADD3-9E0420408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32266" r="36224" b="11176"/>
          <a:stretch/>
        </p:blipFill>
        <p:spPr bwMode="auto">
          <a:xfrm>
            <a:off x="6469380" y="2057400"/>
            <a:ext cx="528928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20B788-C401-61BB-0266-71EA20B5DA51}"/>
              </a:ext>
            </a:extLst>
          </p:cNvPr>
          <p:cNvSpPr txBox="1"/>
          <p:nvPr/>
        </p:nvSpPr>
        <p:spPr>
          <a:xfrm>
            <a:off x="6272213" y="6190595"/>
            <a:ext cx="6097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Quelle: https://i0.wp.com/digitalvarys.com/wp-content/uploads/2019/09/Introduction-to-MongoDB.png?resize=1024%2C563&amp;ssl=1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C7E08-33D1-6F0B-EFE0-2AFC31C13643}"/>
              </a:ext>
            </a:extLst>
          </p:cNvPr>
          <p:cNvSpPr txBox="1"/>
          <p:nvPr/>
        </p:nvSpPr>
        <p:spPr>
          <a:xfrm>
            <a:off x="502920" y="2057400"/>
            <a:ext cx="5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uses</a:t>
            </a:r>
            <a:r>
              <a:rPr lang="de-DE" dirty="0"/>
              <a:t> JSON</a:t>
            </a:r>
          </a:p>
        </p:txBody>
      </p:sp>
    </p:spTree>
    <p:extLst>
      <p:ext uri="{BB962C8B-B14F-4D97-AF65-F5344CB8AC3E}">
        <p14:creationId xmlns:p14="http://schemas.microsoft.com/office/powerpoint/2010/main" val="105679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063937-B6A7-38BE-6505-31E31A49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About</a:t>
            </a:r>
          </a:p>
        </p:txBody>
      </p:sp>
      <p:sp>
        <p:nvSpPr>
          <p:cNvPr id="5" name="Textplatzhalter 13">
            <a:extLst>
              <a:ext uri="{FF2B5EF4-FFF2-40B4-BE49-F238E27FC236}">
                <a16:creationId xmlns:a16="http://schemas.microsoft.com/office/drawing/2014/main" id="{C4CD3E9D-EAF2-7404-D928-E6060EBB31D1}"/>
              </a:ext>
            </a:extLst>
          </p:cNvPr>
          <p:cNvSpPr txBox="1">
            <a:spLocks/>
          </p:cNvSpPr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-1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  <a:t>Paul Zenker / IT Security Analyst</a:t>
            </a:r>
          </a:p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  <a:t>Offensive Security Certified Professional (OSCP)</a:t>
            </a:r>
          </a:p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  <a:t>E: pzenker@nsideattacklogic.de</a:t>
            </a:r>
          </a:p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spc="-10" dirty="0"/>
          </a:p>
          <a:p>
            <a:pPr marL="171446" marR="0" lvl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A92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  <a:t>Security-by-accident.com</a:t>
            </a:r>
            <a:br>
              <a:rPr kumimoji="0" lang="en-US" sz="2000" b="0" i="0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</a:br>
            <a:endParaRPr kumimoji="0" lang="en-US" sz="2000" b="0" i="0" u="none" strike="noStrike" cap="none" spc="-1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4" name="Bildplatzhalter 20">
            <a:extLst>
              <a:ext uri="{FF2B5EF4-FFF2-40B4-BE49-F238E27FC236}">
                <a16:creationId xmlns:a16="http://schemas.microsoft.com/office/drawing/2014/main" id="{3819D09B-4A5A-3CD5-95B2-112BAE5C64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48" r="2125" b="3"/>
          <a:stretch/>
        </p:blipFill>
        <p:spPr>
          <a:xfrm>
            <a:off x="7675469" y="952505"/>
            <a:ext cx="3873500" cy="4952990"/>
          </a:xfrm>
          <a:prstGeom prst="rect">
            <a:avLst/>
          </a:prstGeom>
          <a:solidFill>
            <a:srgbClr val="DDDDDD"/>
          </a:solidFill>
          <a:effectLst/>
        </p:spPr>
      </p:pic>
    </p:spTree>
    <p:extLst>
      <p:ext uri="{BB962C8B-B14F-4D97-AF65-F5344CB8AC3E}">
        <p14:creationId xmlns:p14="http://schemas.microsoft.com/office/powerpoint/2010/main" val="8792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 – Neo4j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7145" cy="43119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Visualizes relationships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Gets messy really quick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FBA173-EE5B-06E0-9887-140E723C6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1" b="1037"/>
          <a:stretch/>
        </p:blipFill>
        <p:spPr>
          <a:xfrm>
            <a:off x="5259190" y="1886068"/>
            <a:ext cx="6752701" cy="34340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7A4FB4-AE28-696C-BBFD-984BB58B9AFF}"/>
              </a:ext>
            </a:extLst>
          </p:cNvPr>
          <p:cNvSpPr txBox="1"/>
          <p:nvPr/>
        </p:nvSpPr>
        <p:spPr>
          <a:xfrm>
            <a:off x="6385560" y="623126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source: https://neo4j.com/docs/getting-started/_images/cypher_graph_v1_arr.svg</a:t>
            </a:r>
          </a:p>
        </p:txBody>
      </p:sp>
    </p:spTree>
    <p:extLst>
      <p:ext uri="{BB962C8B-B14F-4D97-AF65-F5344CB8AC3E}">
        <p14:creationId xmlns:p14="http://schemas.microsoft.com/office/powerpoint/2010/main" val="202244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 – Fancy stuff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8356" cy="43119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InfluxDB</a:t>
            </a:r>
            <a:r>
              <a:rPr lang="en-US" dirty="0"/>
              <a:t> – time series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Redis – in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Every cloud provider has a DB 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DB for everything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05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00"/>
            <a:ext cx="10515600" cy="1070784"/>
          </a:xfrm>
        </p:spPr>
        <p:txBody>
          <a:bodyPr/>
          <a:lstStyle/>
          <a:p>
            <a:pPr algn="ctr"/>
            <a:r>
              <a:rPr lang="en-US" dirty="0"/>
              <a:t>Deploying and the 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37046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https://xkcd.com/908/</a:t>
            </a:r>
          </a:p>
        </p:txBody>
      </p:sp>
      <p:pic>
        <p:nvPicPr>
          <p:cNvPr id="1026" name="Picture 2" descr="The Cloud">
            <a:extLst>
              <a:ext uri="{FF2B5EF4-FFF2-40B4-BE49-F238E27FC236}">
                <a16:creationId xmlns:a16="http://schemas.microsoft.com/office/drawing/2014/main" id="{E663F5BD-D849-633E-0225-60393F9D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127" b="-3700"/>
          <a:stretch/>
        </p:blipFill>
        <p:spPr bwMode="auto">
          <a:xfrm>
            <a:off x="3754561" y="2017842"/>
            <a:ext cx="4682878" cy="28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and the Cloud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Portainer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 Hosting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real cloud</a:t>
            </a:r>
          </a:p>
        </p:txBody>
      </p:sp>
    </p:spTree>
    <p:extLst>
      <p:ext uri="{BB962C8B-B14F-4D97-AF65-F5344CB8AC3E}">
        <p14:creationId xmlns:p14="http://schemas.microsoft.com/office/powerpoint/2010/main" val="374059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- Docker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456254C-8862-9396-ACBD-9707953957CB}"/>
              </a:ext>
            </a:extLst>
          </p:cNvPr>
          <p:cNvSpPr txBox="1">
            <a:spLocks/>
          </p:cNvSpPr>
          <p:nvPr/>
        </p:nvSpPr>
        <p:spPr>
          <a:xfrm>
            <a:off x="920115" y="1690688"/>
            <a:ext cx="40424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Almost all tools have Docker images</a:t>
            </a:r>
          </a:p>
          <a:p>
            <a:r>
              <a:rPr lang="en-US" dirty="0"/>
              <a:t>No dependency conflicts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68B38BF-95DB-902A-9773-07F2C63EB66C}"/>
              </a:ext>
            </a:extLst>
          </p:cNvPr>
          <p:cNvSpPr txBox="1">
            <a:spLocks/>
          </p:cNvSpPr>
          <p:nvPr/>
        </p:nvSpPr>
        <p:spPr>
          <a:xfrm>
            <a:off x="8625840" y="1254442"/>
            <a:ext cx="2727960" cy="339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Normal setup</a:t>
            </a:r>
          </a:p>
          <a:p>
            <a:r>
              <a:rPr lang="en-US" sz="2000" dirty="0"/>
              <a:t>Install go</a:t>
            </a:r>
          </a:p>
          <a:p>
            <a:r>
              <a:rPr lang="en-US" sz="2000" dirty="0"/>
              <a:t>Add go to path</a:t>
            </a:r>
          </a:p>
          <a:p>
            <a:r>
              <a:rPr lang="en-US" sz="2000" dirty="0"/>
              <a:t>Add go binaries to path</a:t>
            </a:r>
          </a:p>
          <a:p>
            <a:r>
              <a:rPr lang="en-US" sz="2000" dirty="0"/>
              <a:t>Setup something to do it in every terminal </a:t>
            </a:r>
          </a:p>
          <a:p>
            <a:r>
              <a:rPr lang="en-US" sz="2000" dirty="0"/>
              <a:t>Install </a:t>
            </a:r>
            <a:r>
              <a:rPr lang="en-US" sz="2000" dirty="0" err="1"/>
              <a:t>subfinder</a:t>
            </a:r>
            <a:endParaRPr lang="en-US" sz="2000" dirty="0"/>
          </a:p>
          <a:p>
            <a:r>
              <a:rPr lang="en-US" sz="2000" dirty="0"/>
              <a:t>Run </a:t>
            </a:r>
            <a:r>
              <a:rPr lang="en-US" sz="2000" dirty="0" err="1"/>
              <a:t>subfinder</a:t>
            </a:r>
            <a:endParaRPr lang="en-US" sz="20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41E4097-16FB-40C8-BF07-25BBA577ED1E}"/>
              </a:ext>
            </a:extLst>
          </p:cNvPr>
          <p:cNvSpPr txBox="1">
            <a:spLocks/>
          </p:cNvSpPr>
          <p:nvPr/>
        </p:nvSpPr>
        <p:spPr>
          <a:xfrm>
            <a:off x="3379471" y="5534978"/>
            <a:ext cx="6941819" cy="1048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Docker setup</a:t>
            </a:r>
          </a:p>
          <a:p>
            <a:r>
              <a:rPr lang="en-US" sz="2000" dirty="0"/>
              <a:t>docker run </a:t>
            </a:r>
            <a:r>
              <a:rPr lang="en-US" sz="2000" dirty="0" err="1"/>
              <a:t>projectdiscovery</a:t>
            </a:r>
            <a:r>
              <a:rPr lang="en-US" sz="2000" dirty="0"/>
              <a:t>/</a:t>
            </a:r>
            <a:r>
              <a:rPr lang="en-US" sz="2000" dirty="0" err="1"/>
              <a:t>subfinder:latest</a:t>
            </a:r>
            <a:r>
              <a:rPr lang="en-US" sz="2000" dirty="0"/>
              <a:t> -d hackerone.com</a:t>
            </a:r>
          </a:p>
        </p:txBody>
      </p:sp>
    </p:spTree>
    <p:extLst>
      <p:ext uri="{BB962C8B-B14F-4D97-AF65-F5344CB8AC3E}">
        <p14:creationId xmlns:p14="http://schemas.microsoft.com/office/powerpoint/2010/main" val="61260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Deploying - Portainer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It is like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But with a GUI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And selfhosted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And beautiful 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F4327-72D2-459A-FC44-E9E05041D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1647" y="2321476"/>
            <a:ext cx="6750209" cy="30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77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The Cloud - Render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0F8C3A-2061-3301-71BE-3C6EA67B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90" y="2717801"/>
            <a:ext cx="6540966" cy="2747204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68418C9A-02C2-3209-0824-40D5D8659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147534"/>
              </p:ext>
            </p:extLst>
          </p:nvPr>
        </p:nvGraphicFramePr>
        <p:xfrm>
          <a:off x="761802" y="2321476"/>
          <a:ext cx="4864875" cy="385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325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– Database Hosting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587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 tiers for cloud hosted DBs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setup and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Trust?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21D215-3C21-27A1-A5B2-318F4858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15" y="2087644"/>
            <a:ext cx="5856209" cy="26827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19BEED5-2CF8-58D3-4579-CEF3A4F9FB65}"/>
              </a:ext>
            </a:extLst>
          </p:cNvPr>
          <p:cNvSpPr txBox="1"/>
          <p:nvPr/>
        </p:nvSpPr>
        <p:spPr>
          <a:xfrm>
            <a:off x="937046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 err="1"/>
              <a:t>neon.tech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44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– Grafana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44132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 beautiful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nice dashboards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 your tools a “frontend”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6ED042-8FF7-1F9C-B8DA-62114B5F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04" y="2419349"/>
            <a:ext cx="7056946" cy="30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87" y="433388"/>
            <a:ext cx="10515600" cy="1325563"/>
          </a:xfrm>
        </p:spPr>
        <p:txBody>
          <a:bodyPr/>
          <a:lstStyle/>
          <a:p>
            <a:r>
              <a:rPr lang="en-US" dirty="0"/>
              <a:t>The Cloud -The Real Cloud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221" cy="42901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cloud service for everything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Scaling to the moon🚀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1E953F-9C79-78B9-00BB-B1322DDE91C0}"/>
              </a:ext>
            </a:extLst>
          </p:cNvPr>
          <p:cNvSpPr txBox="1"/>
          <p:nvPr/>
        </p:nvSpPr>
        <p:spPr>
          <a:xfrm>
            <a:off x="7497272" y="6144949"/>
            <a:ext cx="41198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https://www.reddit.com/r/ProgrammerHumor/comments/xkadmh/150k_bill/</a:t>
            </a:r>
          </a:p>
        </p:txBody>
      </p:sp>
      <p:pic>
        <p:nvPicPr>
          <p:cNvPr id="3076" name="Picture 4" descr="r/ProgrammerHumor - How did you end up in poverty? Gamble? drugs? I left an ec2 instance on. 正社">
            <a:extLst>
              <a:ext uri="{FF2B5EF4-FFF2-40B4-BE49-F238E27FC236}">
                <a16:creationId xmlns:a16="http://schemas.microsoft.com/office/drawing/2014/main" id="{74E03AA5-80E6-2030-B727-687D50E86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1825625"/>
            <a:ext cx="3169328" cy="31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53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CA355-6C0C-8E8A-87D3-464AD19F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002AC-B4D5-5B93-BF7D-0C3A74EE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de-DE" dirty="0"/>
              <a:t> and </a:t>
            </a:r>
            <a:r>
              <a:rPr lang="en-US" dirty="0"/>
              <a:t>Where?</a:t>
            </a:r>
          </a:p>
          <a:p>
            <a:r>
              <a:rPr lang="en-US" dirty="0"/>
              <a:t>Basics</a:t>
            </a:r>
            <a:r>
              <a:rPr lang="de-DE" dirty="0"/>
              <a:t> -&gt; Intermediate</a:t>
            </a:r>
          </a:p>
          <a:p>
            <a:r>
              <a:rPr lang="en-US" dirty="0"/>
              <a:t>Help you come up with ideas</a:t>
            </a:r>
          </a:p>
          <a:p>
            <a:r>
              <a:rPr lang="en-US" dirty="0"/>
              <a:t>Coming up with a structure</a:t>
            </a:r>
          </a:p>
          <a:p>
            <a:r>
              <a:rPr lang="en-US" dirty="0"/>
              <a:t>showcasing tools, libraries and concepts</a:t>
            </a:r>
          </a:p>
          <a:p>
            <a:r>
              <a:rPr lang="en-US" dirty="0"/>
              <a:t>and of course… AI</a:t>
            </a:r>
          </a:p>
          <a:p>
            <a:r>
              <a:rPr lang="en-US" dirty="0"/>
              <a:t>comics and memes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021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00"/>
            <a:ext cx="10515600" cy="1070784"/>
          </a:xfrm>
        </p:spPr>
        <p:txBody>
          <a:bodyPr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37046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https://xkcd.com/2237/</a:t>
            </a:r>
          </a:p>
        </p:txBody>
      </p:sp>
      <p:pic>
        <p:nvPicPr>
          <p:cNvPr id="2050" name="Picture 2" descr="AI Hiring Algorithm">
            <a:extLst>
              <a:ext uri="{FF2B5EF4-FFF2-40B4-BE49-F238E27FC236}">
                <a16:creationId xmlns:a16="http://schemas.microsoft.com/office/drawing/2014/main" id="{5F91CAE0-05B4-3349-B2B2-440BA739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714500"/>
            <a:ext cx="5257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14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ChatGPT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Local AI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with own data</a:t>
            </a:r>
          </a:p>
        </p:txBody>
      </p:sp>
    </p:spTree>
    <p:extLst>
      <p:ext uri="{BB962C8B-B14F-4D97-AF65-F5344CB8AC3E}">
        <p14:creationId xmlns:p14="http://schemas.microsoft.com/office/powerpoint/2010/main" val="3448669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AI - ChatGPT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Web scraping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Architecture design</a:t>
            </a: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45207B3-BDF8-F77F-76E8-D4CC953B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924933"/>
            <a:ext cx="5167185" cy="2705127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0633D45-8F31-E917-CD5F-1DBFDD82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74" y="3169683"/>
            <a:ext cx="5167185" cy="22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AI – Local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73" y="2433765"/>
            <a:ext cx="4593302" cy="351936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Privacy respecting (check settings)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be embedded in code without expensive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Surprisingly, resource efficient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3BD9AD-F6EB-D23C-C575-CB1D9C76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2433765"/>
            <a:ext cx="6713508" cy="279592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D71F7D-F6EC-DAED-CBA0-BD282957411C}"/>
              </a:ext>
            </a:extLst>
          </p:cNvPr>
          <p:cNvSpPr txBox="1"/>
          <p:nvPr/>
        </p:nvSpPr>
        <p:spPr>
          <a:xfrm>
            <a:off x="9646100" y="6459151"/>
            <a:ext cx="24299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Source: https://gpt4all.io/index.html</a:t>
            </a:r>
          </a:p>
        </p:txBody>
      </p:sp>
    </p:spTree>
    <p:extLst>
      <p:ext uri="{BB962C8B-B14F-4D97-AF65-F5344CB8AC3E}">
        <p14:creationId xmlns:p14="http://schemas.microsoft.com/office/powerpoint/2010/main" val="31637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741803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AI – Training your own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73" y="2433765"/>
            <a:ext cx="4593302" cy="351936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 am not an expert on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Pretty interesting </a:t>
            </a:r>
            <a:r>
              <a:rPr lang="en-US" sz="2000" dirty="0" err="1"/>
              <a:t>tho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D71F7D-F6EC-DAED-CBA0-BD282957411C}"/>
              </a:ext>
            </a:extLst>
          </p:cNvPr>
          <p:cNvSpPr txBox="1"/>
          <p:nvPr/>
        </p:nvSpPr>
        <p:spPr>
          <a:xfrm>
            <a:off x="9646100" y="6459151"/>
            <a:ext cx="24299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Source: https://gpt4all.io/index.html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01A66A8-BAF0-E50F-AAAD-1EBB4B3D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3765"/>
            <a:ext cx="5317354" cy="26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19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</a:t>
            </a:r>
            <a:r>
              <a:rPr lang="en-US" dirty="0" err="1"/>
              <a:t>Nonos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5CA2BB6-7B1B-CD23-5775-5A5DAFB2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 </a:t>
            </a:r>
          </a:p>
          <a:p>
            <a:r>
              <a:rPr lang="de-DE" dirty="0"/>
              <a:t>Trust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 and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r>
              <a:rPr lang="de-DE" dirty="0"/>
              <a:t>Trust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ChatGPTs</a:t>
            </a:r>
            <a:r>
              <a:rPr lang="de-DE" dirty="0"/>
              <a:t> code</a:t>
            </a:r>
          </a:p>
          <a:p>
            <a:r>
              <a:rPr lang="de-DE" dirty="0"/>
              <a:t>Forget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unsecured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37046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https://xkcd.com/2237/</a:t>
            </a:r>
          </a:p>
        </p:txBody>
      </p:sp>
    </p:spTree>
    <p:extLst>
      <p:ext uri="{BB962C8B-B14F-4D97-AF65-F5344CB8AC3E}">
        <p14:creationId xmlns:p14="http://schemas.microsoft.com/office/powerpoint/2010/main" val="197809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AE498-D997-5CF8-9B8F-92C18C01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Tying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 -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D93B49-50BE-79B2-0A9B-DA931D2FC95D}"/>
              </a:ext>
            </a:extLst>
          </p:cNvPr>
          <p:cNvSpPr/>
          <p:nvPr/>
        </p:nvSpPr>
        <p:spPr>
          <a:xfrm>
            <a:off x="1731146" y="2610035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Crawler on Docker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E673CE-3AAE-B6EB-C8F9-87891604701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408591" y="3613212"/>
            <a:ext cx="1063841" cy="62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D3ACE51C-B277-B78E-F1DA-8830186A4381}"/>
              </a:ext>
            </a:extLst>
          </p:cNvPr>
          <p:cNvSpPr/>
          <p:nvPr/>
        </p:nvSpPr>
        <p:spPr>
          <a:xfrm>
            <a:off x="667305" y="4239087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 in </a:t>
            </a:r>
            <a:r>
              <a:rPr lang="de-DE" dirty="0" err="1"/>
              <a:t>the</a:t>
            </a:r>
            <a:r>
              <a:rPr lang="de-DE" dirty="0"/>
              <a:t> Cloud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E13A21-175A-E9CE-1FB6-4F7E92EB83A7}"/>
              </a:ext>
            </a:extLst>
          </p:cNvPr>
          <p:cNvSpPr/>
          <p:nvPr/>
        </p:nvSpPr>
        <p:spPr>
          <a:xfrm>
            <a:off x="3213717" y="4239086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Grafana</a:t>
            </a:r>
            <a:r>
              <a:rPr lang="de-DE" dirty="0"/>
              <a:t> Dashboard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E18E866-C99A-16B7-31B1-C337A68D833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2149876" y="4740675"/>
            <a:ext cx="1063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8E964A80-1E3C-6D4C-0B1E-70DC4E4283B9}"/>
              </a:ext>
            </a:extLst>
          </p:cNvPr>
          <p:cNvSpPr/>
          <p:nvPr/>
        </p:nvSpPr>
        <p:spPr>
          <a:xfrm>
            <a:off x="8559553" y="2425823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Discord</a:t>
            </a:r>
            <a:r>
              <a:rPr lang="de-DE" dirty="0"/>
              <a:t> and </a:t>
            </a:r>
            <a:r>
              <a:rPr lang="de-DE" dirty="0" err="1"/>
              <a:t>Telegram</a:t>
            </a:r>
            <a:r>
              <a:rPr lang="de-DE" dirty="0"/>
              <a:t> bot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7E6EE7D-CF0C-6F36-CC77-49B74B845A1C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8245876" y="3429000"/>
            <a:ext cx="1054963" cy="65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27256AED-252B-78CC-DD0D-8D18B62F930D}"/>
              </a:ext>
            </a:extLst>
          </p:cNvPr>
          <p:cNvSpPr/>
          <p:nvPr/>
        </p:nvSpPr>
        <p:spPr>
          <a:xfrm>
            <a:off x="10042124" y="4054874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Scanning </a:t>
            </a:r>
            <a:r>
              <a:rPr lang="de-DE" dirty="0" err="1"/>
              <a:t>tool</a:t>
            </a:r>
            <a:r>
              <a:rPr lang="de-DE" dirty="0"/>
              <a:t> on Docker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6F4599-4CE9-C06A-6169-6755AC07A877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H="1" flipV="1">
            <a:off x="9300839" y="3429000"/>
            <a:ext cx="1482571" cy="62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DE8AD4B-BFB4-5DE7-33A2-5314617F849E}"/>
              </a:ext>
            </a:extLst>
          </p:cNvPr>
          <p:cNvSpPr/>
          <p:nvPr/>
        </p:nvSpPr>
        <p:spPr>
          <a:xfrm>
            <a:off x="7504590" y="4085945"/>
            <a:ext cx="1482571" cy="1003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Scanning </a:t>
            </a:r>
            <a:r>
              <a:rPr lang="de-DE" dirty="0" err="1"/>
              <a:t>tool</a:t>
            </a:r>
            <a:r>
              <a:rPr lang="de-DE" dirty="0"/>
              <a:t> on Docker</a:t>
            </a:r>
          </a:p>
        </p:txBody>
      </p:sp>
    </p:spTree>
    <p:extLst>
      <p:ext uri="{BB962C8B-B14F-4D97-AF65-F5344CB8AC3E}">
        <p14:creationId xmlns:p14="http://schemas.microsoft.com/office/powerpoint/2010/main" val="34045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AE498-D997-5CF8-9B8F-92C18C01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Considerations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A617A-F089-8BDC-F2EE-0F7C5A85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23377" cy="4351338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?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rate </a:t>
            </a:r>
            <a:r>
              <a:rPr lang="de-DE" dirty="0" err="1"/>
              <a:t>limit</a:t>
            </a:r>
            <a:r>
              <a:rPr lang="de-DE" dirty="0"/>
              <a:t>?</a:t>
            </a:r>
          </a:p>
          <a:p>
            <a:r>
              <a:rPr lang="de-DE" dirty="0" err="1"/>
              <a:t>Active</a:t>
            </a:r>
            <a:r>
              <a:rPr lang="de-DE" dirty="0"/>
              <a:t> vs. Passive?</a:t>
            </a:r>
          </a:p>
          <a:p>
            <a:r>
              <a:rPr lang="de-DE" dirty="0" err="1"/>
              <a:t>Should</a:t>
            </a:r>
            <a:r>
              <a:rPr lang="de-DE" dirty="0"/>
              <a:t> I release </a:t>
            </a:r>
            <a:r>
              <a:rPr lang="de-DE" dirty="0" err="1"/>
              <a:t>this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1373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AE498-D997-5CF8-9B8F-92C18C01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Tying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A617A-F089-8BDC-F2EE-0F7C5A85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one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?</a:t>
            </a:r>
          </a:p>
          <a:p>
            <a:r>
              <a:rPr lang="de-DE" dirty="0" err="1"/>
              <a:t>Please</a:t>
            </a:r>
            <a:r>
              <a:rPr lang="de-DE" dirty="0"/>
              <a:t> send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via email, X, </a:t>
            </a:r>
            <a:r>
              <a:rPr lang="de-DE" dirty="0" err="1"/>
              <a:t>pidgeon</a:t>
            </a:r>
            <a:r>
              <a:rPr lang="de-DE" dirty="0"/>
              <a:t>, etc…!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AAF1CB-5DF1-1E89-2AB5-9960F95B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2" y="2286331"/>
            <a:ext cx="5257801" cy="22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00"/>
            <a:ext cx="10515600" cy="1070784"/>
          </a:xfrm>
        </p:spPr>
        <p:txBody>
          <a:bodyPr/>
          <a:lstStyle/>
          <a:p>
            <a:pPr algn="ctr"/>
            <a:r>
              <a:rPr lang="en-US" dirty="0"/>
              <a:t>Tools Speed Dating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https://xkcd.com/2698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83E146-A043-CB0B-C466-7EE57011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20" y="1777899"/>
            <a:ext cx="5655759" cy="36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BC787-75AA-0FCD-7C2F-25EC00E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Where?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3A224-BC64-756F-6CDC-E722D9996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7955" cy="4351338"/>
          </a:xfrm>
        </p:spPr>
        <p:txBody>
          <a:bodyPr/>
          <a:lstStyle/>
          <a:p>
            <a:r>
              <a:rPr lang="en-US" dirty="0"/>
              <a:t>the intern</a:t>
            </a:r>
          </a:p>
          <a:p>
            <a:r>
              <a:rPr lang="en-US" dirty="0"/>
              <a:t>reused</a:t>
            </a:r>
          </a:p>
          <a:p>
            <a:r>
              <a:rPr lang="en-US" dirty="0"/>
              <a:t>(almost) no moving parts</a:t>
            </a:r>
          </a:p>
        </p:txBody>
      </p:sp>
      <p:pic>
        <p:nvPicPr>
          <p:cNvPr id="1026" name="Picture 2" descr="Automation">
            <a:extLst>
              <a:ext uri="{FF2B5EF4-FFF2-40B4-BE49-F238E27FC236}">
                <a16:creationId xmlns:a16="http://schemas.microsoft.com/office/drawing/2014/main" id="{1554617E-3948-0766-609C-9CE99697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818830"/>
            <a:ext cx="4508630" cy="45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63468EE-65F5-EE5D-791C-A5EF1B8476EC}"/>
              </a:ext>
            </a:extLst>
          </p:cNvPr>
          <p:cNvSpPr txBox="1"/>
          <p:nvPr/>
        </p:nvSpPr>
        <p:spPr>
          <a:xfrm>
            <a:off x="7213730" y="5652362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https://xkcd.com/1319/</a:t>
            </a:r>
          </a:p>
        </p:txBody>
      </p:sp>
    </p:spTree>
    <p:extLst>
      <p:ext uri="{BB962C8B-B14F-4D97-AF65-F5344CB8AC3E}">
        <p14:creationId xmlns:p14="http://schemas.microsoft.com/office/powerpoint/2010/main" val="2399541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-The Tools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5CAB16A-9F64-0870-D0DD-86ADE045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844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Spiderfoot</a:t>
            </a:r>
            <a:endParaRPr lang="de-DE" dirty="0"/>
          </a:p>
          <a:p>
            <a:r>
              <a:rPr lang="de-DE" dirty="0" err="1"/>
              <a:t>ProjectDiscovery</a:t>
            </a:r>
            <a:endParaRPr lang="de-DE" dirty="0"/>
          </a:p>
          <a:p>
            <a:pPr lvl="1"/>
            <a:r>
              <a:rPr lang="de-DE" dirty="0"/>
              <a:t>Nuclei</a:t>
            </a:r>
          </a:p>
          <a:p>
            <a:pPr lvl="1"/>
            <a:r>
              <a:rPr lang="de-DE" dirty="0"/>
              <a:t>Subfinder</a:t>
            </a:r>
          </a:p>
          <a:p>
            <a:pPr lvl="1"/>
            <a:r>
              <a:rPr lang="de-DE" dirty="0" err="1"/>
              <a:t>Httpx</a:t>
            </a:r>
            <a:endParaRPr lang="de-DE" dirty="0"/>
          </a:p>
          <a:p>
            <a:pPr lvl="1"/>
            <a:r>
              <a:rPr lang="de-DE" dirty="0" err="1"/>
              <a:t>Notify</a:t>
            </a:r>
            <a:endParaRPr lang="de-DE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frameworks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spcBef>
                <a:spcPts val="1000"/>
              </a:spcBef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n8n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Apache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Airflow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BabyAGI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solidFill>
                  <a:prstClr val="black"/>
                </a:solidFill>
                <a:latin typeface="Calibri" panose="020F0502020204030204"/>
              </a:rPr>
              <a:t>langchain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1CBD2283-3149-046C-E99E-C5C2B7556F6A}"/>
              </a:ext>
            </a:extLst>
          </p:cNvPr>
          <p:cNvSpPr txBox="1">
            <a:spLocks/>
          </p:cNvSpPr>
          <p:nvPr/>
        </p:nvSpPr>
        <p:spPr>
          <a:xfrm>
            <a:off x="5908040" y="1825625"/>
            <a:ext cx="40284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TomNomNoms</a:t>
            </a:r>
            <a:r>
              <a:rPr lang="de-DE" dirty="0"/>
              <a:t> </a:t>
            </a:r>
            <a:r>
              <a:rPr lang="de-DE" dirty="0" err="1"/>
              <a:t>stuff</a:t>
            </a:r>
            <a:endParaRPr lang="de-DE" dirty="0"/>
          </a:p>
          <a:p>
            <a:r>
              <a:rPr lang="de-DE" dirty="0" err="1"/>
              <a:t>Maltego</a:t>
            </a:r>
            <a:endParaRPr lang="de-DE" dirty="0"/>
          </a:p>
          <a:p>
            <a:r>
              <a:rPr lang="de-DE" dirty="0"/>
              <a:t>Netlas.io</a:t>
            </a:r>
          </a:p>
          <a:p>
            <a:r>
              <a:rPr lang="de-DE" dirty="0"/>
              <a:t>Search.0t.rocks</a:t>
            </a:r>
          </a:p>
          <a:p>
            <a:r>
              <a:rPr lang="de-DE" dirty="0" err="1"/>
              <a:t>Awesome</a:t>
            </a:r>
            <a:r>
              <a:rPr lang="de-DE" dirty="0"/>
              <a:t> </a:t>
            </a:r>
            <a:r>
              <a:rPr lang="de-DE" dirty="0" err="1"/>
              <a:t>Selfhosted</a:t>
            </a:r>
            <a:endParaRPr lang="de-DE" dirty="0"/>
          </a:p>
          <a:p>
            <a:r>
              <a:rPr lang="de-DE" dirty="0"/>
              <a:t>Cipher387</a:t>
            </a:r>
          </a:p>
          <a:p>
            <a:r>
              <a:rPr lang="de-DE" dirty="0" err="1"/>
              <a:t>Start.Me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521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- </a:t>
            </a:r>
            <a:r>
              <a:rPr lang="en-US" dirty="0" err="1"/>
              <a:t>Spiderfoot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19F398-49F8-315B-8A0A-5698E57FD1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39" y="1504991"/>
            <a:ext cx="49202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https://github.com/smicallef/spiderfoot</a:t>
            </a:r>
          </a:p>
        </p:txBody>
      </p:sp>
    </p:spTree>
    <p:extLst>
      <p:ext uri="{BB962C8B-B14F-4D97-AF65-F5344CB8AC3E}">
        <p14:creationId xmlns:p14="http://schemas.microsoft.com/office/powerpoint/2010/main" val="1490766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- </a:t>
            </a:r>
            <a:r>
              <a:rPr lang="en-US" dirty="0" err="1"/>
              <a:t>ProjectDiscovery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Source:https</a:t>
            </a:r>
            <a:r>
              <a:rPr lang="en-US" sz="1050" dirty="0"/>
              <a:t>://github.com/</a:t>
            </a:r>
            <a:r>
              <a:rPr lang="en-US" sz="1050" dirty="0" err="1"/>
              <a:t>projectdiscovery</a:t>
            </a:r>
            <a:endParaRPr lang="en-US" sz="10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04E193-D527-42DB-B31E-492D334C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49" y="1426255"/>
            <a:ext cx="8776725" cy="433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n8n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Source:https</a:t>
            </a:r>
            <a:r>
              <a:rPr lang="en-US" sz="1050" dirty="0"/>
              <a:t>://n8n.io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982488-42D3-253E-A9B4-0A4FD047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79" y="1331064"/>
            <a:ext cx="8138041" cy="41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0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Apache Airflow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Source:https</a:t>
            </a:r>
            <a:r>
              <a:rPr lang="en-US" sz="1050" dirty="0"/>
              <a:t>://airflow.apache.org/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D6DADA-1BF5-906B-DE9C-3F8E12AB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28" y="1404868"/>
            <a:ext cx="8891343" cy="45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</a:t>
            </a:r>
            <a:r>
              <a:rPr lang="en-US" dirty="0" err="1"/>
              <a:t>BabyAGI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https://github.com/yoheinakajima/babyagi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6CBE5BA-C79C-787C-E012-67E50D64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69" y="1493976"/>
            <a:ext cx="6817061" cy="46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28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</a:t>
            </a:r>
            <a:r>
              <a:rPr lang="en-US" dirty="0" err="1"/>
              <a:t>langchain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9207900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https://github.com/langchain-ai/langchain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DF2284-0839-F47E-5206-7DD21AEA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36" y="1455008"/>
            <a:ext cx="9835327" cy="45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9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</a:t>
            </a:r>
            <a:r>
              <a:rPr lang="en-US" dirty="0" err="1"/>
              <a:t>Maltego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https://www.maltego.com/img/maltego-desktop-client.png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CED2FB-BFFC-4B65-9AD7-FDBC51E8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11" y="1690688"/>
            <a:ext cx="6524378" cy="36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44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Netlas.io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https://netlas.io/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0B30E3-991A-95F3-1EE1-E6857267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0" y="1947139"/>
            <a:ext cx="11230099" cy="34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1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search.0t.rocks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https://search.0t.rocks/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BC068-BFEC-B638-EFC3-6DDA86EB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68" y="1371551"/>
            <a:ext cx="8799616" cy="48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FBD07-D7D0-2EC3-C9E4-0F3798ED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F59BA-7B6D-B6C8-912D-663FE84C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tools</a:t>
            </a:r>
          </a:p>
          <a:p>
            <a:r>
              <a:rPr lang="en-US" dirty="0"/>
              <a:t>coding yourself</a:t>
            </a:r>
          </a:p>
          <a:p>
            <a:r>
              <a:rPr lang="en-US" dirty="0"/>
              <a:t>using automation frameworks</a:t>
            </a:r>
          </a:p>
        </p:txBody>
      </p:sp>
    </p:spTree>
    <p:extLst>
      <p:ext uri="{BB962C8B-B14F-4D97-AF65-F5344CB8AC3E}">
        <p14:creationId xmlns:p14="http://schemas.microsoft.com/office/powerpoint/2010/main" val="4128702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start.me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https://start.me/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54CE04-EA40-CF89-B048-81E4ADAE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90" y="1690688"/>
            <a:ext cx="9503220" cy="40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3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</a:t>
            </a:r>
            <a:r>
              <a:rPr lang="en-US" dirty="0" err="1"/>
              <a:t>TomNomNom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https://github.com/tomnomnom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56C3BF-18F6-EE61-76E8-2A5B395B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690688"/>
            <a:ext cx="9615055" cy="37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32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Cipher387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8234123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https://github.com/cipher387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B16CF-7648-4988-7B22-E75BEF53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09" y="1690688"/>
            <a:ext cx="9277981" cy="42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6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Speed Dating – Awesome Selfhosted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F20095-833F-C16C-264C-5024AF33CBE0}"/>
              </a:ext>
            </a:extLst>
          </p:cNvPr>
          <p:cNvSpPr txBox="1"/>
          <p:nvPr/>
        </p:nvSpPr>
        <p:spPr>
          <a:xfrm>
            <a:off x="7794736" y="6238959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https://github.com/awesome-selfhosted/awesome-selfhosted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B0B59-0D60-4ABF-0022-258A25DC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82" y="1690688"/>
            <a:ext cx="9767236" cy="41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9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070473" y="3953677"/>
            <a:ext cx="29570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Agnes-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Pockels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Bogen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1, 80992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München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670250" y="3928567"/>
            <a:ext cx="327221" cy="327221"/>
            <a:chOff x="8421342" y="5264459"/>
            <a:chExt cx="436294" cy="436294"/>
          </a:xfrm>
        </p:grpSpPr>
        <p:sp>
          <p:nvSpPr>
            <p:cNvPr id="17" name="Oval 139"/>
            <p:cNvSpPr>
              <a:spLocks noChangeArrowheads="1"/>
            </p:cNvSpPr>
            <p:nvPr/>
          </p:nvSpPr>
          <p:spPr bwMode="auto">
            <a:xfrm>
              <a:off x="8421342" y="5264459"/>
              <a:ext cx="436294" cy="43629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140"/>
            <p:cNvSpPr>
              <a:spLocks noEditPoints="1"/>
            </p:cNvSpPr>
            <p:nvPr/>
          </p:nvSpPr>
          <p:spPr bwMode="auto">
            <a:xfrm>
              <a:off x="8548008" y="5350467"/>
              <a:ext cx="175143" cy="273661"/>
            </a:xfrm>
            <a:custGeom>
              <a:avLst/>
              <a:gdLst>
                <a:gd name="T0" fmla="*/ 155 w 155"/>
                <a:gd name="T1" fmla="*/ 76 h 242"/>
                <a:gd name="T2" fmla="*/ 155 w 155"/>
                <a:gd name="T3" fmla="*/ 76 h 242"/>
                <a:gd name="T4" fmla="*/ 78 w 155"/>
                <a:gd name="T5" fmla="*/ 0 h 242"/>
                <a:gd name="T6" fmla="*/ 0 w 155"/>
                <a:gd name="T7" fmla="*/ 76 h 242"/>
                <a:gd name="T8" fmla="*/ 0 w 155"/>
                <a:gd name="T9" fmla="*/ 76 h 242"/>
                <a:gd name="T10" fmla="*/ 0 w 155"/>
                <a:gd name="T11" fmla="*/ 79 h 242"/>
                <a:gd name="T12" fmla="*/ 46 w 155"/>
                <a:gd name="T13" fmla="*/ 156 h 242"/>
                <a:gd name="T14" fmla="*/ 78 w 155"/>
                <a:gd name="T15" fmla="*/ 242 h 242"/>
                <a:gd name="T16" fmla="*/ 109 w 155"/>
                <a:gd name="T17" fmla="*/ 156 h 242"/>
                <a:gd name="T18" fmla="*/ 155 w 155"/>
                <a:gd name="T19" fmla="*/ 79 h 242"/>
                <a:gd name="T20" fmla="*/ 155 w 155"/>
                <a:gd name="T21" fmla="*/ 76 h 242"/>
                <a:gd name="T22" fmla="*/ 78 w 155"/>
                <a:gd name="T23" fmla="*/ 100 h 242"/>
                <a:gd name="T24" fmla="*/ 54 w 155"/>
                <a:gd name="T25" fmla="*/ 76 h 242"/>
                <a:gd name="T26" fmla="*/ 78 w 155"/>
                <a:gd name="T27" fmla="*/ 53 h 242"/>
                <a:gd name="T28" fmla="*/ 101 w 155"/>
                <a:gd name="T29" fmla="*/ 76 h 242"/>
                <a:gd name="T30" fmla="*/ 78 w 155"/>
                <a:gd name="T31" fmla="*/ 10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" h="242">
                  <a:moveTo>
                    <a:pt x="155" y="76"/>
                  </a:moveTo>
                  <a:cubicBezTo>
                    <a:pt x="155" y="76"/>
                    <a:pt x="155" y="76"/>
                    <a:pt x="155" y="76"/>
                  </a:cubicBezTo>
                  <a:cubicBezTo>
                    <a:pt x="153" y="34"/>
                    <a:pt x="119" y="1"/>
                    <a:pt x="78" y="0"/>
                  </a:cubicBezTo>
                  <a:cubicBezTo>
                    <a:pt x="36" y="1"/>
                    <a:pt x="2" y="34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0" y="78"/>
                    <a:pt x="0" y="79"/>
                  </a:cubicBezTo>
                  <a:cubicBezTo>
                    <a:pt x="0" y="111"/>
                    <a:pt x="26" y="130"/>
                    <a:pt x="46" y="156"/>
                  </a:cubicBezTo>
                  <a:cubicBezTo>
                    <a:pt x="70" y="186"/>
                    <a:pt x="78" y="242"/>
                    <a:pt x="78" y="242"/>
                  </a:cubicBezTo>
                  <a:cubicBezTo>
                    <a:pt x="78" y="242"/>
                    <a:pt x="86" y="186"/>
                    <a:pt x="109" y="156"/>
                  </a:cubicBezTo>
                  <a:cubicBezTo>
                    <a:pt x="129" y="130"/>
                    <a:pt x="155" y="111"/>
                    <a:pt x="155" y="79"/>
                  </a:cubicBezTo>
                  <a:cubicBezTo>
                    <a:pt x="155" y="78"/>
                    <a:pt x="155" y="77"/>
                    <a:pt x="155" y="76"/>
                  </a:cubicBezTo>
                  <a:close/>
                  <a:moveTo>
                    <a:pt x="78" y="100"/>
                  </a:moveTo>
                  <a:cubicBezTo>
                    <a:pt x="65" y="100"/>
                    <a:pt x="54" y="89"/>
                    <a:pt x="54" y="76"/>
                  </a:cubicBezTo>
                  <a:cubicBezTo>
                    <a:pt x="54" y="63"/>
                    <a:pt x="65" y="53"/>
                    <a:pt x="78" y="53"/>
                  </a:cubicBezTo>
                  <a:cubicBezTo>
                    <a:pt x="91" y="53"/>
                    <a:pt x="101" y="63"/>
                    <a:pt x="101" y="76"/>
                  </a:cubicBezTo>
                  <a:cubicBezTo>
                    <a:pt x="101" y="89"/>
                    <a:pt x="91" y="100"/>
                    <a:pt x="78" y="1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070473" y="4449295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+49 89 89 082 110 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670250" y="4410530"/>
            <a:ext cx="327221" cy="327221"/>
            <a:chOff x="8421342" y="5903562"/>
            <a:chExt cx="436294" cy="436294"/>
          </a:xfrm>
        </p:grpSpPr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8421342" y="5903562"/>
              <a:ext cx="436294" cy="43629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522791" y="5970468"/>
              <a:ext cx="231529" cy="309951"/>
              <a:chOff x="8522791" y="5970468"/>
              <a:chExt cx="231529" cy="309951"/>
            </a:xfrm>
          </p:grpSpPr>
          <p:sp>
            <p:nvSpPr>
              <p:cNvPr id="22" name="Freeform 93"/>
              <p:cNvSpPr>
                <a:spLocks/>
              </p:cNvSpPr>
              <p:nvPr/>
            </p:nvSpPr>
            <p:spPr bwMode="auto">
              <a:xfrm>
                <a:off x="8522791" y="5999410"/>
                <a:ext cx="187651" cy="281009"/>
              </a:xfrm>
              <a:custGeom>
                <a:avLst/>
                <a:gdLst>
                  <a:gd name="T0" fmla="*/ 66 w 160"/>
                  <a:gd name="T1" fmla="*/ 62 h 239"/>
                  <a:gd name="T2" fmla="*/ 124 w 160"/>
                  <a:gd name="T3" fmla="*/ 162 h 239"/>
                  <a:gd name="T4" fmla="*/ 160 w 160"/>
                  <a:gd name="T5" fmla="*/ 224 h 239"/>
                  <a:gd name="T6" fmla="*/ 111 w 160"/>
                  <a:gd name="T7" fmla="*/ 228 h 239"/>
                  <a:gd name="T8" fmla="*/ 2 w 160"/>
                  <a:gd name="T9" fmla="*/ 38 h 239"/>
                  <a:gd name="T10" fmla="*/ 31 w 160"/>
                  <a:gd name="T11" fmla="*/ 0 h 239"/>
                  <a:gd name="T12" fmla="*/ 66 w 160"/>
                  <a:gd name="T13" fmla="*/ 6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9">
                    <a:moveTo>
                      <a:pt x="66" y="62"/>
                    </a:moveTo>
                    <a:cubicBezTo>
                      <a:pt x="31" y="83"/>
                      <a:pt x="85" y="184"/>
                      <a:pt x="124" y="162"/>
                    </a:cubicBezTo>
                    <a:cubicBezTo>
                      <a:pt x="131" y="173"/>
                      <a:pt x="153" y="212"/>
                      <a:pt x="160" y="224"/>
                    </a:cubicBezTo>
                    <a:cubicBezTo>
                      <a:pt x="143" y="233"/>
                      <a:pt x="130" y="239"/>
                      <a:pt x="111" y="228"/>
                    </a:cubicBezTo>
                    <a:cubicBezTo>
                      <a:pt x="58" y="198"/>
                      <a:pt x="0" y="98"/>
                      <a:pt x="2" y="38"/>
                    </a:cubicBezTo>
                    <a:cubicBezTo>
                      <a:pt x="2" y="17"/>
                      <a:pt x="15" y="9"/>
                      <a:pt x="31" y="0"/>
                    </a:cubicBezTo>
                    <a:cubicBezTo>
                      <a:pt x="37" y="12"/>
                      <a:pt x="60" y="50"/>
                      <a:pt x="66" y="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3" name="Freeform 94"/>
              <p:cNvSpPr>
                <a:spLocks/>
              </p:cNvSpPr>
              <p:nvPr/>
            </p:nvSpPr>
            <p:spPr bwMode="auto">
              <a:xfrm>
                <a:off x="8562935" y="5970468"/>
                <a:ext cx="82155" cy="103628"/>
              </a:xfrm>
              <a:custGeom>
                <a:avLst/>
                <a:gdLst>
                  <a:gd name="T0" fmla="*/ 47 w 70"/>
                  <a:gd name="T1" fmla="*/ 85 h 88"/>
                  <a:gd name="T2" fmla="*/ 36 w 70"/>
                  <a:gd name="T3" fmla="*/ 83 h 88"/>
                  <a:gd name="T4" fmla="*/ 3 w 70"/>
                  <a:gd name="T5" fmla="*/ 24 h 88"/>
                  <a:gd name="T6" fmla="*/ 5 w 70"/>
                  <a:gd name="T7" fmla="*/ 13 h 88"/>
                  <a:gd name="T8" fmla="*/ 23 w 70"/>
                  <a:gd name="T9" fmla="*/ 3 h 88"/>
                  <a:gd name="T10" fmla="*/ 34 w 70"/>
                  <a:gd name="T11" fmla="*/ 6 h 88"/>
                  <a:gd name="T12" fmla="*/ 68 w 70"/>
                  <a:gd name="T13" fmla="*/ 64 h 88"/>
                  <a:gd name="T14" fmla="*/ 65 w 70"/>
                  <a:gd name="T15" fmla="*/ 75 h 88"/>
                  <a:gd name="T16" fmla="*/ 47 w 70"/>
                  <a:gd name="T1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88">
                    <a:moveTo>
                      <a:pt x="47" y="85"/>
                    </a:moveTo>
                    <a:cubicBezTo>
                      <a:pt x="44" y="88"/>
                      <a:pt x="39" y="86"/>
                      <a:pt x="36" y="8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7" y="0"/>
                      <a:pt x="32" y="2"/>
                      <a:pt x="34" y="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70" y="68"/>
                      <a:pt x="69" y="73"/>
                      <a:pt x="65" y="75"/>
                    </a:cubicBezTo>
                    <a:cubicBezTo>
                      <a:pt x="47" y="85"/>
                      <a:pt x="47" y="85"/>
                      <a:pt x="47" y="8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4" name="Freeform 95"/>
              <p:cNvSpPr>
                <a:spLocks/>
              </p:cNvSpPr>
              <p:nvPr/>
            </p:nvSpPr>
            <p:spPr bwMode="auto">
              <a:xfrm>
                <a:off x="8672165" y="6159052"/>
                <a:ext cx="82155" cy="102694"/>
              </a:xfrm>
              <a:custGeom>
                <a:avLst/>
                <a:gdLst>
                  <a:gd name="T0" fmla="*/ 47 w 70"/>
                  <a:gd name="T1" fmla="*/ 85 h 87"/>
                  <a:gd name="T2" fmla="*/ 36 w 70"/>
                  <a:gd name="T3" fmla="*/ 82 h 87"/>
                  <a:gd name="T4" fmla="*/ 2 w 70"/>
                  <a:gd name="T5" fmla="*/ 23 h 87"/>
                  <a:gd name="T6" fmla="*/ 5 w 70"/>
                  <a:gd name="T7" fmla="*/ 12 h 87"/>
                  <a:gd name="T8" fmla="*/ 23 w 70"/>
                  <a:gd name="T9" fmla="*/ 2 h 87"/>
                  <a:gd name="T10" fmla="*/ 34 w 70"/>
                  <a:gd name="T11" fmla="*/ 5 h 87"/>
                  <a:gd name="T12" fmla="*/ 68 w 70"/>
                  <a:gd name="T13" fmla="*/ 63 h 87"/>
                  <a:gd name="T14" fmla="*/ 65 w 70"/>
                  <a:gd name="T15" fmla="*/ 74 h 87"/>
                  <a:gd name="T16" fmla="*/ 47 w 70"/>
                  <a:gd name="T17" fmla="*/ 8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87">
                    <a:moveTo>
                      <a:pt x="47" y="85"/>
                    </a:moveTo>
                    <a:cubicBezTo>
                      <a:pt x="43" y="87"/>
                      <a:pt x="38" y="86"/>
                      <a:pt x="36" y="8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19"/>
                      <a:pt x="1" y="14"/>
                      <a:pt x="5" y="1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7" y="0"/>
                      <a:pt x="32" y="1"/>
                      <a:pt x="34" y="5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70" y="67"/>
                      <a:pt x="69" y="72"/>
                      <a:pt x="65" y="74"/>
                    </a:cubicBezTo>
                    <a:cubicBezTo>
                      <a:pt x="47" y="85"/>
                      <a:pt x="47" y="85"/>
                      <a:pt x="47" y="8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5081830" y="2943693"/>
            <a:ext cx="1844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www.nsideattacklogic.de</a:t>
            </a:r>
          </a:p>
        </p:txBody>
      </p:sp>
      <p:sp>
        <p:nvSpPr>
          <p:cNvPr id="27" name="Freeform 104"/>
          <p:cNvSpPr>
            <a:spLocks/>
          </p:cNvSpPr>
          <p:nvPr/>
        </p:nvSpPr>
        <p:spPr bwMode="auto">
          <a:xfrm>
            <a:off x="4670250" y="2928967"/>
            <a:ext cx="327221" cy="327221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rgbClr val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70473" y="3359314"/>
            <a:ext cx="1981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info@nsideattacklogic.de </a:t>
            </a:r>
          </a:p>
        </p:txBody>
      </p:sp>
      <p:sp>
        <p:nvSpPr>
          <p:cNvPr id="31" name="Freeform 104"/>
          <p:cNvSpPr>
            <a:spLocks/>
          </p:cNvSpPr>
          <p:nvPr/>
        </p:nvSpPr>
        <p:spPr bwMode="auto">
          <a:xfrm>
            <a:off x="4670250" y="3428767"/>
            <a:ext cx="327221" cy="327221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rgbClr val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3533" y="7294202"/>
            <a:ext cx="41857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Photo is open-sourced, and free for use without restrictions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  <a:hlinkClick r:id="rId2"/>
              </a:rPr>
              <a:t>http://lockandstockphotos.com/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  <a:hlinkClick r:id="rId3"/>
              </a:rPr>
              <a:t>http://lockandstockphotos.com/wp-content/uploads/2014/07/golden-gate.jpg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  <a:hlinkClick r:id="rId4" tooltip="My Website"/>
              </a:rPr>
              <a:t>Photographed by: ajmontpetit.com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  <a:hlinkClick r:id="rId5"/>
              </a:rPr>
              <a:t>License: http://creativecommons.org/licenses/by-sa/4.0/legalcode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77120" y="692487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lockandstockphotos_golden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-gate</a:t>
            </a:r>
          </a:p>
        </p:txBody>
      </p:sp>
      <p:sp>
        <p:nvSpPr>
          <p:cNvPr id="33" name="Freeform 187"/>
          <p:cNvSpPr>
            <a:spLocks noEditPoints="1"/>
          </p:cNvSpPr>
          <p:nvPr/>
        </p:nvSpPr>
        <p:spPr bwMode="invGray">
          <a:xfrm>
            <a:off x="4730723" y="3492848"/>
            <a:ext cx="202868" cy="191241"/>
          </a:xfrm>
          <a:custGeom>
            <a:avLst/>
            <a:gdLst>
              <a:gd name="T0" fmla="*/ 163 w 223"/>
              <a:gd name="T1" fmla="*/ 199 h 210"/>
              <a:gd name="T2" fmla="*/ 103 w 223"/>
              <a:gd name="T3" fmla="*/ 210 h 210"/>
              <a:gd name="T4" fmla="*/ 0 w 223"/>
              <a:gd name="T5" fmla="*/ 115 h 210"/>
              <a:gd name="T6" fmla="*/ 123 w 223"/>
              <a:gd name="T7" fmla="*/ 0 h 210"/>
              <a:gd name="T8" fmla="*/ 223 w 223"/>
              <a:gd name="T9" fmla="*/ 87 h 210"/>
              <a:gd name="T10" fmla="*/ 161 w 223"/>
              <a:gd name="T11" fmla="*/ 159 h 210"/>
              <a:gd name="T12" fmla="*/ 132 w 223"/>
              <a:gd name="T13" fmla="*/ 136 h 210"/>
              <a:gd name="T14" fmla="*/ 132 w 223"/>
              <a:gd name="T15" fmla="*/ 136 h 210"/>
              <a:gd name="T16" fmla="*/ 89 w 223"/>
              <a:gd name="T17" fmla="*/ 159 h 210"/>
              <a:gd name="T18" fmla="*/ 52 w 223"/>
              <a:gd name="T19" fmla="*/ 120 h 210"/>
              <a:gd name="T20" fmla="*/ 129 w 223"/>
              <a:gd name="T21" fmla="*/ 49 h 210"/>
              <a:gd name="T22" fmla="*/ 168 w 223"/>
              <a:gd name="T23" fmla="*/ 57 h 210"/>
              <a:gd name="T24" fmla="*/ 159 w 223"/>
              <a:gd name="T25" fmla="*/ 113 h 210"/>
              <a:gd name="T26" fmla="*/ 167 w 223"/>
              <a:gd name="T27" fmla="*/ 139 h 210"/>
              <a:gd name="T28" fmla="*/ 199 w 223"/>
              <a:gd name="T29" fmla="*/ 88 h 210"/>
              <a:gd name="T30" fmla="*/ 120 w 223"/>
              <a:gd name="T31" fmla="*/ 18 h 210"/>
              <a:gd name="T32" fmla="*/ 26 w 223"/>
              <a:gd name="T33" fmla="*/ 112 h 210"/>
              <a:gd name="T34" fmla="*/ 110 w 223"/>
              <a:gd name="T35" fmla="*/ 191 h 210"/>
              <a:gd name="T36" fmla="*/ 158 w 223"/>
              <a:gd name="T37" fmla="*/ 182 h 210"/>
              <a:gd name="T38" fmla="*/ 163 w 223"/>
              <a:gd name="T39" fmla="*/ 199 h 210"/>
              <a:gd name="T40" fmla="*/ 134 w 223"/>
              <a:gd name="T41" fmla="*/ 74 h 210"/>
              <a:gd name="T42" fmla="*/ 124 w 223"/>
              <a:gd name="T43" fmla="*/ 73 h 210"/>
              <a:gd name="T44" fmla="*/ 85 w 223"/>
              <a:gd name="T45" fmla="*/ 116 h 210"/>
              <a:gd name="T46" fmla="*/ 102 w 223"/>
              <a:gd name="T47" fmla="*/ 135 h 210"/>
              <a:gd name="T48" fmla="*/ 130 w 223"/>
              <a:gd name="T49" fmla="*/ 103 h 210"/>
              <a:gd name="T50" fmla="*/ 134 w 223"/>
              <a:gd name="T51" fmla="*/ 7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3" h="210">
                <a:moveTo>
                  <a:pt x="163" y="199"/>
                </a:moveTo>
                <a:cubicBezTo>
                  <a:pt x="144" y="207"/>
                  <a:pt x="127" y="210"/>
                  <a:pt x="103" y="210"/>
                </a:cubicBezTo>
                <a:cubicBezTo>
                  <a:pt x="48" y="210"/>
                  <a:pt x="0" y="174"/>
                  <a:pt x="0" y="115"/>
                </a:cubicBezTo>
                <a:cubicBezTo>
                  <a:pt x="0" y="53"/>
                  <a:pt x="49" y="0"/>
                  <a:pt x="123" y="0"/>
                </a:cubicBezTo>
                <a:cubicBezTo>
                  <a:pt x="182" y="0"/>
                  <a:pt x="223" y="36"/>
                  <a:pt x="223" y="87"/>
                </a:cubicBezTo>
                <a:cubicBezTo>
                  <a:pt x="223" y="131"/>
                  <a:pt x="196" y="159"/>
                  <a:pt x="161" y="159"/>
                </a:cubicBezTo>
                <a:cubicBezTo>
                  <a:pt x="145" y="159"/>
                  <a:pt x="134" y="152"/>
                  <a:pt x="132" y="136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21" y="151"/>
                  <a:pt x="107" y="159"/>
                  <a:pt x="89" y="159"/>
                </a:cubicBezTo>
                <a:cubicBezTo>
                  <a:pt x="68" y="159"/>
                  <a:pt x="52" y="144"/>
                  <a:pt x="52" y="120"/>
                </a:cubicBezTo>
                <a:cubicBezTo>
                  <a:pt x="52" y="83"/>
                  <a:pt x="82" y="49"/>
                  <a:pt x="129" y="49"/>
                </a:cubicBezTo>
                <a:cubicBezTo>
                  <a:pt x="144" y="49"/>
                  <a:pt x="160" y="53"/>
                  <a:pt x="168" y="57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155" y="131"/>
                  <a:pt x="158" y="139"/>
                  <a:pt x="167" y="139"/>
                </a:cubicBezTo>
                <a:cubicBezTo>
                  <a:pt x="181" y="140"/>
                  <a:pt x="199" y="123"/>
                  <a:pt x="199" y="88"/>
                </a:cubicBezTo>
                <a:cubicBezTo>
                  <a:pt x="199" y="48"/>
                  <a:pt x="171" y="18"/>
                  <a:pt x="120" y="18"/>
                </a:cubicBezTo>
                <a:cubicBezTo>
                  <a:pt x="69" y="18"/>
                  <a:pt x="26" y="54"/>
                  <a:pt x="26" y="112"/>
                </a:cubicBezTo>
                <a:cubicBezTo>
                  <a:pt x="26" y="163"/>
                  <a:pt x="60" y="191"/>
                  <a:pt x="110" y="191"/>
                </a:cubicBezTo>
                <a:cubicBezTo>
                  <a:pt x="126" y="191"/>
                  <a:pt x="144" y="188"/>
                  <a:pt x="158" y="182"/>
                </a:cubicBezTo>
                <a:lnTo>
                  <a:pt x="163" y="199"/>
                </a:lnTo>
                <a:close/>
                <a:moveTo>
                  <a:pt x="134" y="74"/>
                </a:moveTo>
                <a:cubicBezTo>
                  <a:pt x="132" y="74"/>
                  <a:pt x="128" y="73"/>
                  <a:pt x="124" y="73"/>
                </a:cubicBezTo>
                <a:cubicBezTo>
                  <a:pt x="102" y="73"/>
                  <a:pt x="85" y="93"/>
                  <a:pt x="85" y="116"/>
                </a:cubicBezTo>
                <a:cubicBezTo>
                  <a:pt x="85" y="128"/>
                  <a:pt x="91" y="135"/>
                  <a:pt x="102" y="135"/>
                </a:cubicBezTo>
                <a:cubicBezTo>
                  <a:pt x="114" y="135"/>
                  <a:pt x="127" y="121"/>
                  <a:pt x="130" y="103"/>
                </a:cubicBezTo>
                <a:lnTo>
                  <a:pt x="134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4" name="Freeform 91"/>
          <p:cNvSpPr>
            <a:spLocks noEditPoints="1"/>
          </p:cNvSpPr>
          <p:nvPr/>
        </p:nvSpPr>
        <p:spPr bwMode="auto">
          <a:xfrm>
            <a:off x="4754567" y="3014527"/>
            <a:ext cx="156176" cy="156099"/>
          </a:xfrm>
          <a:custGeom>
            <a:avLst/>
            <a:gdLst>
              <a:gd name="T0" fmla="*/ 730 w 730"/>
              <a:gd name="T1" fmla="*/ 364 h 729"/>
              <a:gd name="T2" fmla="*/ 677 w 730"/>
              <a:gd name="T3" fmla="*/ 176 h 729"/>
              <a:gd name="T4" fmla="*/ 53 w 730"/>
              <a:gd name="T5" fmla="*/ 176 h 729"/>
              <a:gd name="T6" fmla="*/ 0 w 730"/>
              <a:gd name="T7" fmla="*/ 364 h 729"/>
              <a:gd name="T8" fmla="*/ 53 w 730"/>
              <a:gd name="T9" fmla="*/ 553 h 729"/>
              <a:gd name="T10" fmla="*/ 677 w 730"/>
              <a:gd name="T11" fmla="*/ 553 h 729"/>
              <a:gd name="T12" fmla="*/ 14 w 730"/>
              <a:gd name="T13" fmla="*/ 371 h 729"/>
              <a:gd name="T14" fmla="*/ 191 w 730"/>
              <a:gd name="T15" fmla="*/ 541 h 729"/>
              <a:gd name="T16" fmla="*/ 14 w 730"/>
              <a:gd name="T17" fmla="*/ 371 h 729"/>
              <a:gd name="T18" fmla="*/ 191 w 730"/>
              <a:gd name="T19" fmla="*/ 187 h 729"/>
              <a:gd name="T20" fmla="*/ 14 w 730"/>
              <a:gd name="T21" fmla="*/ 357 h 729"/>
              <a:gd name="T22" fmla="*/ 716 w 730"/>
              <a:gd name="T23" fmla="*/ 357 h 729"/>
              <a:gd name="T24" fmla="*/ 539 w 730"/>
              <a:gd name="T25" fmla="*/ 187 h 729"/>
              <a:gd name="T26" fmla="*/ 716 w 730"/>
              <a:gd name="T27" fmla="*/ 357 h 729"/>
              <a:gd name="T28" fmla="*/ 372 w 730"/>
              <a:gd name="T29" fmla="*/ 357 h 729"/>
              <a:gd name="T30" fmla="*/ 525 w 730"/>
              <a:gd name="T31" fmla="*/ 187 h 729"/>
              <a:gd name="T32" fmla="*/ 372 w 730"/>
              <a:gd name="T33" fmla="*/ 173 h 729"/>
              <a:gd name="T34" fmla="*/ 520 w 730"/>
              <a:gd name="T35" fmla="*/ 173 h 729"/>
              <a:gd name="T36" fmla="*/ 358 w 730"/>
              <a:gd name="T37" fmla="*/ 173 h 729"/>
              <a:gd name="T38" fmla="*/ 358 w 730"/>
              <a:gd name="T39" fmla="*/ 14 h 729"/>
              <a:gd name="T40" fmla="*/ 358 w 730"/>
              <a:gd name="T41" fmla="*/ 187 h 729"/>
              <a:gd name="T42" fmla="*/ 180 w 730"/>
              <a:gd name="T43" fmla="*/ 357 h 729"/>
              <a:gd name="T44" fmla="*/ 358 w 730"/>
              <a:gd name="T45" fmla="*/ 187 h 729"/>
              <a:gd name="T46" fmla="*/ 358 w 730"/>
              <a:gd name="T47" fmla="*/ 371 h 729"/>
              <a:gd name="T48" fmla="*/ 205 w 730"/>
              <a:gd name="T49" fmla="*/ 541 h 729"/>
              <a:gd name="T50" fmla="*/ 358 w 730"/>
              <a:gd name="T51" fmla="*/ 555 h 729"/>
              <a:gd name="T52" fmla="*/ 210 w 730"/>
              <a:gd name="T53" fmla="*/ 555 h 729"/>
              <a:gd name="T54" fmla="*/ 372 w 730"/>
              <a:gd name="T55" fmla="*/ 555 h 729"/>
              <a:gd name="T56" fmla="*/ 372 w 730"/>
              <a:gd name="T57" fmla="*/ 715 h 729"/>
              <a:gd name="T58" fmla="*/ 372 w 730"/>
              <a:gd name="T59" fmla="*/ 541 h 729"/>
              <a:gd name="T60" fmla="*/ 550 w 730"/>
              <a:gd name="T61" fmla="*/ 371 h 729"/>
              <a:gd name="T62" fmla="*/ 372 w 730"/>
              <a:gd name="T63" fmla="*/ 541 h 729"/>
              <a:gd name="T64" fmla="*/ 716 w 730"/>
              <a:gd name="T65" fmla="*/ 371 h 729"/>
              <a:gd name="T66" fmla="*/ 539 w 730"/>
              <a:gd name="T67" fmla="*/ 541 h 729"/>
              <a:gd name="T68" fmla="*/ 659 w 730"/>
              <a:gd name="T69" fmla="*/ 173 h 729"/>
              <a:gd name="T70" fmla="*/ 507 w 730"/>
              <a:gd name="T71" fmla="*/ 108 h 729"/>
              <a:gd name="T72" fmla="*/ 659 w 730"/>
              <a:gd name="T73" fmla="*/ 173 h 729"/>
              <a:gd name="T74" fmla="*/ 223 w 730"/>
              <a:gd name="T75" fmla="*/ 108 h 729"/>
              <a:gd name="T76" fmla="*/ 71 w 730"/>
              <a:gd name="T77" fmla="*/ 173 h 729"/>
              <a:gd name="T78" fmla="*/ 71 w 730"/>
              <a:gd name="T79" fmla="*/ 555 h 729"/>
              <a:gd name="T80" fmla="*/ 223 w 730"/>
              <a:gd name="T81" fmla="*/ 621 h 729"/>
              <a:gd name="T82" fmla="*/ 71 w 730"/>
              <a:gd name="T83" fmla="*/ 555 h 729"/>
              <a:gd name="T84" fmla="*/ 507 w 730"/>
              <a:gd name="T85" fmla="*/ 621 h 729"/>
              <a:gd name="T86" fmla="*/ 659 w 730"/>
              <a:gd name="T87" fmla="*/ 555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0" h="729">
                <a:moveTo>
                  <a:pt x="678" y="551"/>
                </a:moveTo>
                <a:cubicBezTo>
                  <a:pt x="711" y="496"/>
                  <a:pt x="730" y="432"/>
                  <a:pt x="730" y="364"/>
                </a:cubicBezTo>
                <a:cubicBezTo>
                  <a:pt x="730" y="296"/>
                  <a:pt x="711" y="233"/>
                  <a:pt x="678" y="178"/>
                </a:cubicBezTo>
                <a:cubicBezTo>
                  <a:pt x="678" y="177"/>
                  <a:pt x="678" y="177"/>
                  <a:pt x="677" y="176"/>
                </a:cubicBezTo>
                <a:cubicBezTo>
                  <a:pt x="613" y="70"/>
                  <a:pt x="497" y="0"/>
                  <a:pt x="365" y="0"/>
                </a:cubicBezTo>
                <a:cubicBezTo>
                  <a:pt x="233" y="0"/>
                  <a:pt x="117" y="70"/>
                  <a:pt x="53" y="176"/>
                </a:cubicBezTo>
                <a:cubicBezTo>
                  <a:pt x="52" y="177"/>
                  <a:pt x="52" y="177"/>
                  <a:pt x="51" y="178"/>
                </a:cubicBezTo>
                <a:cubicBezTo>
                  <a:pt x="19" y="233"/>
                  <a:pt x="0" y="296"/>
                  <a:pt x="0" y="364"/>
                </a:cubicBezTo>
                <a:cubicBezTo>
                  <a:pt x="0" y="432"/>
                  <a:pt x="19" y="496"/>
                  <a:pt x="51" y="551"/>
                </a:cubicBezTo>
                <a:cubicBezTo>
                  <a:pt x="52" y="552"/>
                  <a:pt x="52" y="552"/>
                  <a:pt x="53" y="553"/>
                </a:cubicBezTo>
                <a:cubicBezTo>
                  <a:pt x="117" y="658"/>
                  <a:pt x="233" y="729"/>
                  <a:pt x="365" y="729"/>
                </a:cubicBezTo>
                <a:cubicBezTo>
                  <a:pt x="497" y="729"/>
                  <a:pt x="613" y="658"/>
                  <a:pt x="677" y="553"/>
                </a:cubicBezTo>
                <a:cubicBezTo>
                  <a:pt x="678" y="552"/>
                  <a:pt x="678" y="552"/>
                  <a:pt x="678" y="551"/>
                </a:cubicBezTo>
                <a:close/>
                <a:moveTo>
                  <a:pt x="14" y="371"/>
                </a:moveTo>
                <a:cubicBezTo>
                  <a:pt x="166" y="371"/>
                  <a:pt x="166" y="371"/>
                  <a:pt x="166" y="371"/>
                </a:cubicBezTo>
                <a:cubicBezTo>
                  <a:pt x="166" y="432"/>
                  <a:pt x="175" y="490"/>
                  <a:pt x="191" y="541"/>
                </a:cubicBezTo>
                <a:cubicBezTo>
                  <a:pt x="62" y="541"/>
                  <a:pt x="62" y="541"/>
                  <a:pt x="62" y="541"/>
                </a:cubicBezTo>
                <a:cubicBezTo>
                  <a:pt x="33" y="491"/>
                  <a:pt x="15" y="433"/>
                  <a:pt x="14" y="371"/>
                </a:cubicBezTo>
                <a:close/>
                <a:moveTo>
                  <a:pt x="62" y="187"/>
                </a:moveTo>
                <a:cubicBezTo>
                  <a:pt x="191" y="187"/>
                  <a:pt x="191" y="187"/>
                  <a:pt x="191" y="187"/>
                </a:cubicBezTo>
                <a:cubicBezTo>
                  <a:pt x="175" y="239"/>
                  <a:pt x="166" y="297"/>
                  <a:pt x="166" y="357"/>
                </a:cubicBezTo>
                <a:cubicBezTo>
                  <a:pt x="14" y="357"/>
                  <a:pt x="14" y="357"/>
                  <a:pt x="14" y="357"/>
                </a:cubicBezTo>
                <a:cubicBezTo>
                  <a:pt x="15" y="296"/>
                  <a:pt x="33" y="238"/>
                  <a:pt x="62" y="187"/>
                </a:cubicBezTo>
                <a:close/>
                <a:moveTo>
                  <a:pt x="716" y="357"/>
                </a:moveTo>
                <a:cubicBezTo>
                  <a:pt x="564" y="357"/>
                  <a:pt x="564" y="357"/>
                  <a:pt x="564" y="357"/>
                </a:cubicBezTo>
                <a:cubicBezTo>
                  <a:pt x="563" y="297"/>
                  <a:pt x="555" y="239"/>
                  <a:pt x="539" y="187"/>
                </a:cubicBezTo>
                <a:cubicBezTo>
                  <a:pt x="668" y="187"/>
                  <a:pt x="668" y="187"/>
                  <a:pt x="668" y="187"/>
                </a:cubicBezTo>
                <a:cubicBezTo>
                  <a:pt x="697" y="238"/>
                  <a:pt x="714" y="296"/>
                  <a:pt x="716" y="357"/>
                </a:cubicBezTo>
                <a:close/>
                <a:moveTo>
                  <a:pt x="550" y="357"/>
                </a:moveTo>
                <a:cubicBezTo>
                  <a:pt x="372" y="357"/>
                  <a:pt x="372" y="357"/>
                  <a:pt x="372" y="357"/>
                </a:cubicBezTo>
                <a:cubicBezTo>
                  <a:pt x="372" y="187"/>
                  <a:pt x="372" y="187"/>
                  <a:pt x="372" y="187"/>
                </a:cubicBezTo>
                <a:cubicBezTo>
                  <a:pt x="525" y="187"/>
                  <a:pt x="525" y="187"/>
                  <a:pt x="525" y="187"/>
                </a:cubicBezTo>
                <a:cubicBezTo>
                  <a:pt x="540" y="238"/>
                  <a:pt x="549" y="296"/>
                  <a:pt x="550" y="357"/>
                </a:cubicBezTo>
                <a:close/>
                <a:moveTo>
                  <a:pt x="372" y="173"/>
                </a:moveTo>
                <a:cubicBezTo>
                  <a:pt x="372" y="14"/>
                  <a:pt x="372" y="14"/>
                  <a:pt x="372" y="14"/>
                </a:cubicBezTo>
                <a:cubicBezTo>
                  <a:pt x="434" y="18"/>
                  <a:pt x="488" y="81"/>
                  <a:pt x="520" y="173"/>
                </a:cubicBezTo>
                <a:lnTo>
                  <a:pt x="372" y="173"/>
                </a:lnTo>
                <a:close/>
                <a:moveTo>
                  <a:pt x="358" y="173"/>
                </a:moveTo>
                <a:cubicBezTo>
                  <a:pt x="210" y="173"/>
                  <a:pt x="210" y="173"/>
                  <a:pt x="210" y="173"/>
                </a:cubicBezTo>
                <a:cubicBezTo>
                  <a:pt x="241" y="81"/>
                  <a:pt x="296" y="18"/>
                  <a:pt x="358" y="14"/>
                </a:cubicBezTo>
                <a:lnTo>
                  <a:pt x="358" y="173"/>
                </a:lnTo>
                <a:close/>
                <a:moveTo>
                  <a:pt x="358" y="187"/>
                </a:moveTo>
                <a:cubicBezTo>
                  <a:pt x="358" y="357"/>
                  <a:pt x="358" y="357"/>
                  <a:pt x="358" y="357"/>
                </a:cubicBezTo>
                <a:cubicBezTo>
                  <a:pt x="180" y="357"/>
                  <a:pt x="180" y="357"/>
                  <a:pt x="180" y="357"/>
                </a:cubicBezTo>
                <a:cubicBezTo>
                  <a:pt x="180" y="296"/>
                  <a:pt x="190" y="238"/>
                  <a:pt x="205" y="187"/>
                </a:cubicBezTo>
                <a:lnTo>
                  <a:pt x="358" y="187"/>
                </a:lnTo>
                <a:close/>
                <a:moveTo>
                  <a:pt x="180" y="371"/>
                </a:moveTo>
                <a:cubicBezTo>
                  <a:pt x="358" y="371"/>
                  <a:pt x="358" y="371"/>
                  <a:pt x="358" y="371"/>
                </a:cubicBezTo>
                <a:cubicBezTo>
                  <a:pt x="358" y="541"/>
                  <a:pt x="358" y="541"/>
                  <a:pt x="358" y="541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190" y="491"/>
                  <a:pt x="180" y="433"/>
                  <a:pt x="180" y="371"/>
                </a:cubicBezTo>
                <a:close/>
                <a:moveTo>
                  <a:pt x="358" y="555"/>
                </a:moveTo>
                <a:cubicBezTo>
                  <a:pt x="358" y="715"/>
                  <a:pt x="358" y="715"/>
                  <a:pt x="358" y="715"/>
                </a:cubicBezTo>
                <a:cubicBezTo>
                  <a:pt x="296" y="710"/>
                  <a:pt x="241" y="648"/>
                  <a:pt x="210" y="555"/>
                </a:cubicBezTo>
                <a:lnTo>
                  <a:pt x="358" y="555"/>
                </a:lnTo>
                <a:close/>
                <a:moveTo>
                  <a:pt x="372" y="555"/>
                </a:moveTo>
                <a:cubicBezTo>
                  <a:pt x="520" y="555"/>
                  <a:pt x="520" y="555"/>
                  <a:pt x="520" y="555"/>
                </a:cubicBezTo>
                <a:cubicBezTo>
                  <a:pt x="488" y="648"/>
                  <a:pt x="434" y="710"/>
                  <a:pt x="372" y="715"/>
                </a:cubicBezTo>
                <a:lnTo>
                  <a:pt x="372" y="555"/>
                </a:lnTo>
                <a:close/>
                <a:moveTo>
                  <a:pt x="372" y="541"/>
                </a:moveTo>
                <a:cubicBezTo>
                  <a:pt x="372" y="371"/>
                  <a:pt x="372" y="371"/>
                  <a:pt x="372" y="371"/>
                </a:cubicBezTo>
                <a:cubicBezTo>
                  <a:pt x="550" y="371"/>
                  <a:pt x="550" y="371"/>
                  <a:pt x="550" y="371"/>
                </a:cubicBezTo>
                <a:cubicBezTo>
                  <a:pt x="549" y="433"/>
                  <a:pt x="540" y="491"/>
                  <a:pt x="525" y="541"/>
                </a:cubicBezTo>
                <a:lnTo>
                  <a:pt x="372" y="541"/>
                </a:lnTo>
                <a:close/>
                <a:moveTo>
                  <a:pt x="564" y="371"/>
                </a:moveTo>
                <a:cubicBezTo>
                  <a:pt x="716" y="371"/>
                  <a:pt x="716" y="371"/>
                  <a:pt x="716" y="371"/>
                </a:cubicBezTo>
                <a:cubicBezTo>
                  <a:pt x="714" y="433"/>
                  <a:pt x="697" y="491"/>
                  <a:pt x="668" y="541"/>
                </a:cubicBezTo>
                <a:cubicBezTo>
                  <a:pt x="539" y="541"/>
                  <a:pt x="539" y="541"/>
                  <a:pt x="539" y="541"/>
                </a:cubicBezTo>
                <a:cubicBezTo>
                  <a:pt x="555" y="490"/>
                  <a:pt x="563" y="432"/>
                  <a:pt x="564" y="371"/>
                </a:cubicBezTo>
                <a:close/>
                <a:moveTo>
                  <a:pt x="659" y="173"/>
                </a:moveTo>
                <a:cubicBezTo>
                  <a:pt x="535" y="173"/>
                  <a:pt x="535" y="173"/>
                  <a:pt x="535" y="173"/>
                </a:cubicBezTo>
                <a:cubicBezTo>
                  <a:pt x="527" y="150"/>
                  <a:pt x="518" y="128"/>
                  <a:pt x="507" y="108"/>
                </a:cubicBezTo>
                <a:cubicBezTo>
                  <a:pt x="485" y="68"/>
                  <a:pt x="459" y="38"/>
                  <a:pt x="431" y="20"/>
                </a:cubicBezTo>
                <a:cubicBezTo>
                  <a:pt x="526" y="38"/>
                  <a:pt x="608" y="95"/>
                  <a:pt x="659" y="173"/>
                </a:cubicBezTo>
                <a:close/>
                <a:moveTo>
                  <a:pt x="299" y="20"/>
                </a:moveTo>
                <a:cubicBezTo>
                  <a:pt x="270" y="38"/>
                  <a:pt x="244" y="68"/>
                  <a:pt x="223" y="108"/>
                </a:cubicBezTo>
                <a:cubicBezTo>
                  <a:pt x="212" y="128"/>
                  <a:pt x="203" y="150"/>
                  <a:pt x="195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122" y="95"/>
                  <a:pt x="204" y="38"/>
                  <a:pt x="299" y="20"/>
                </a:cubicBezTo>
                <a:close/>
                <a:moveTo>
                  <a:pt x="71" y="555"/>
                </a:moveTo>
                <a:cubicBezTo>
                  <a:pt x="195" y="555"/>
                  <a:pt x="195" y="555"/>
                  <a:pt x="195" y="555"/>
                </a:cubicBezTo>
                <a:cubicBezTo>
                  <a:pt x="203" y="579"/>
                  <a:pt x="212" y="601"/>
                  <a:pt x="223" y="621"/>
                </a:cubicBezTo>
                <a:cubicBezTo>
                  <a:pt x="244" y="661"/>
                  <a:pt x="270" y="691"/>
                  <a:pt x="299" y="709"/>
                </a:cubicBezTo>
                <a:cubicBezTo>
                  <a:pt x="204" y="691"/>
                  <a:pt x="122" y="634"/>
                  <a:pt x="71" y="555"/>
                </a:cubicBezTo>
                <a:close/>
                <a:moveTo>
                  <a:pt x="431" y="709"/>
                </a:moveTo>
                <a:cubicBezTo>
                  <a:pt x="459" y="691"/>
                  <a:pt x="485" y="661"/>
                  <a:pt x="507" y="621"/>
                </a:cubicBezTo>
                <a:cubicBezTo>
                  <a:pt x="518" y="601"/>
                  <a:pt x="527" y="579"/>
                  <a:pt x="535" y="555"/>
                </a:cubicBezTo>
                <a:cubicBezTo>
                  <a:pt x="659" y="555"/>
                  <a:pt x="659" y="555"/>
                  <a:pt x="659" y="555"/>
                </a:cubicBezTo>
                <a:cubicBezTo>
                  <a:pt x="608" y="634"/>
                  <a:pt x="526" y="691"/>
                  <a:pt x="431" y="709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30" y="979740"/>
            <a:ext cx="2305973" cy="227666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8F3AA2A-A467-21C8-41F0-59CE0D5E2C4D}"/>
              </a:ext>
            </a:extLst>
          </p:cNvPr>
          <p:cNvSpPr txBox="1">
            <a:spLocks/>
          </p:cNvSpPr>
          <p:nvPr/>
        </p:nvSpPr>
        <p:spPr>
          <a:xfrm>
            <a:off x="838200" y="356800"/>
            <a:ext cx="10515600" cy="1070784"/>
          </a:xfrm>
          <a:prstGeom prst="rect">
            <a:avLst/>
          </a:prstGeom>
        </p:spPr>
        <p:txBody>
          <a:bodyPr/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This OSINT thing sounds cool?</a:t>
            </a:r>
          </a:p>
        </p:txBody>
      </p:sp>
    </p:spTree>
    <p:extLst>
      <p:ext uri="{BB962C8B-B14F-4D97-AF65-F5344CB8AC3E}">
        <p14:creationId xmlns:p14="http://schemas.microsoft.com/office/powerpoint/2010/main" val="328080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7EC3F-36AB-16E5-6E0E-EFA0AC32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00"/>
            <a:ext cx="10515600" cy="1070784"/>
          </a:xfrm>
        </p:spPr>
        <p:txBody>
          <a:bodyPr/>
          <a:lstStyle/>
          <a:p>
            <a:pPr algn="ctr"/>
            <a:r>
              <a:rPr lang="en-US" dirty="0"/>
              <a:t>Python the Greatest Hits</a:t>
            </a:r>
          </a:p>
        </p:txBody>
      </p:sp>
      <p:pic>
        <p:nvPicPr>
          <p:cNvPr id="2050" name="Picture 2" descr="Real Programmers">
            <a:extLst>
              <a:ext uri="{FF2B5EF4-FFF2-40B4-BE49-F238E27FC236}">
                <a16:creationId xmlns:a16="http://schemas.microsoft.com/office/drawing/2014/main" id="{96DFFF67-A649-F43C-10A6-F702E41B3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80" b="50000"/>
          <a:stretch/>
        </p:blipFill>
        <p:spPr bwMode="auto">
          <a:xfrm>
            <a:off x="1959829" y="1974688"/>
            <a:ext cx="8272341" cy="29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C4FDCC0-D67A-61FC-2BE0-FA83CB0E8B34}"/>
              </a:ext>
            </a:extLst>
          </p:cNvPr>
          <p:cNvSpPr txBox="1"/>
          <p:nvPr/>
        </p:nvSpPr>
        <p:spPr>
          <a:xfrm>
            <a:off x="9397093" y="6247284"/>
            <a:ext cx="4119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https://xkcd.com/1319/</a:t>
            </a:r>
          </a:p>
        </p:txBody>
      </p:sp>
    </p:spTree>
    <p:extLst>
      <p:ext uri="{BB962C8B-B14F-4D97-AF65-F5344CB8AC3E}">
        <p14:creationId xmlns:p14="http://schemas.microsoft.com/office/powerpoint/2010/main" val="127375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D0B64-79A3-0712-0D34-0463CC07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Requests and APIs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Telegram, Discord and Co.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Engines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Facial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Natural Language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Selenium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Beautifulsoup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3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F2405-9FA5-7568-1FEF-8CFCB382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– Why code blocks?</a:t>
            </a:r>
          </a:p>
        </p:txBody>
      </p:sp>
      <p:pic>
        <p:nvPicPr>
          <p:cNvPr id="3074" name="Picture 2" descr="But why Meme - RS Media">
            <a:extLst>
              <a:ext uri="{FF2B5EF4-FFF2-40B4-BE49-F238E27FC236}">
                <a16:creationId xmlns:a16="http://schemas.microsoft.com/office/drawing/2014/main" id="{469A0577-577C-84E6-577E-39997444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0" y="2058550"/>
            <a:ext cx="4700588" cy="40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BD50-31BD-66C9-9A99-B4DA8CC2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- Requests and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C22ECC-881C-E369-74EF-F9EF43BA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8040" cy="4351338"/>
          </a:xfrm>
        </p:spPr>
        <p:txBody>
          <a:bodyPr/>
          <a:lstStyle/>
          <a:p>
            <a:r>
              <a:rPr lang="en-US" dirty="0"/>
              <a:t>On the shoulders of giants</a:t>
            </a:r>
          </a:p>
          <a:p>
            <a:r>
              <a:rPr lang="en-US" dirty="0"/>
              <a:t>All the data you need</a:t>
            </a:r>
          </a:p>
          <a:p>
            <a:r>
              <a:rPr lang="en-US" dirty="0"/>
              <a:t>Libraries vs. native APIs</a:t>
            </a:r>
          </a:p>
          <a:p>
            <a:r>
              <a:rPr lang="en-US" dirty="0"/>
              <a:t>You can also get the HTML of websites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26BFC6-FD1D-E877-ECDC-F605A367E377}"/>
              </a:ext>
            </a:extLst>
          </p:cNvPr>
          <p:cNvSpPr txBox="1"/>
          <p:nvPr/>
        </p:nvSpPr>
        <p:spPr>
          <a:xfrm>
            <a:off x="6096000" y="2431633"/>
            <a:ext cx="5928360" cy="31393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b="0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shodan</a:t>
            </a:r>
            <a:endParaRPr lang="de-DE" b="0" dirty="0">
              <a:effectLst/>
              <a:latin typeface="Consolas" panose="020B0609020204030204" pitchFamily="49" charset="0"/>
            </a:endParaRPr>
          </a:p>
          <a:p>
            <a:br>
              <a:rPr lang="de-DE" b="0" dirty="0">
                <a:effectLst/>
                <a:latin typeface="Consolas" panose="020B0609020204030204" pitchFamily="49" charset="0"/>
              </a:rPr>
            </a:br>
            <a:r>
              <a:rPr lang="de-DE" b="0" dirty="0" err="1">
                <a:effectLst/>
                <a:latin typeface="Consolas" panose="020B0609020204030204" pitchFamily="49" charset="0"/>
              </a:rPr>
              <a:t>api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shodan.Shodan</a:t>
            </a:r>
            <a:r>
              <a:rPr lang="de-DE" b="0" dirty="0">
                <a:effectLst/>
                <a:latin typeface="Consolas" panose="020B0609020204030204" pitchFamily="49" charset="0"/>
              </a:rPr>
              <a:t>(SHODAN_API_KEY)</a:t>
            </a:r>
          </a:p>
          <a:p>
            <a:br>
              <a:rPr lang="de-DE" b="0" dirty="0">
                <a:effectLst/>
                <a:latin typeface="Consolas" panose="020B0609020204030204" pitchFamily="49" charset="0"/>
              </a:rPr>
            </a:br>
            <a:br>
              <a:rPr lang="de-DE" b="0" dirty="0">
                <a:effectLst/>
                <a:latin typeface="Consolas" panose="020B0609020204030204" pitchFamily="49" charset="0"/>
              </a:rPr>
            </a:br>
            <a:r>
              <a:rPr lang="de-DE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de-DE" b="0" dirty="0"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api.search</a:t>
            </a:r>
            <a:r>
              <a:rPr lang="de-DE" b="0" dirty="0">
                <a:effectLst/>
                <a:latin typeface="Consolas" panose="020B0609020204030204" pitchFamily="49" charset="0"/>
              </a:rPr>
              <a:t>('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apache</a:t>
            </a:r>
            <a:r>
              <a:rPr lang="de-DE" b="0" dirty="0">
                <a:effectLst/>
                <a:latin typeface="Consolas" panose="020B0609020204030204" pitchFamily="49" charset="0"/>
              </a:rPr>
              <a:t>')</a:t>
            </a:r>
          </a:p>
          <a:p>
            <a:endParaRPr lang="de-DE" b="0" dirty="0"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effectLst/>
                <a:latin typeface="Consolas" panose="020B0609020204030204" pitchFamily="49" charset="0"/>
              </a:rPr>
              <a:t>for</a:t>
            </a:r>
            <a:r>
              <a:rPr lang="de-DE" b="0" dirty="0"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de-DE" b="0" dirty="0">
                <a:effectLst/>
                <a:latin typeface="Consolas" panose="020B0609020204030204" pitchFamily="49" charset="0"/>
              </a:rPr>
              <a:t> in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de-DE" b="0" dirty="0">
                <a:effectLst/>
                <a:latin typeface="Consolas" panose="020B0609020204030204" pitchFamily="49" charset="0"/>
              </a:rPr>
              <a:t>['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matches</a:t>
            </a:r>
            <a:r>
              <a:rPr lang="de-DE" b="0" dirty="0">
                <a:effectLst/>
                <a:latin typeface="Consolas" panose="020B0609020204030204" pitchFamily="49" charset="0"/>
              </a:rPr>
              <a:t>']:</a:t>
            </a:r>
          </a:p>
          <a:p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print</a:t>
            </a:r>
            <a:r>
              <a:rPr lang="de-DE" b="0" dirty="0"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de-DE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de-DE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i9_Blue Teal Dark">
      <a:dk1>
        <a:srgbClr val="FFFFFF"/>
      </a:dk1>
      <a:lt1>
        <a:srgbClr val="2B2B2D"/>
      </a:lt1>
      <a:dk2>
        <a:srgbClr val="20B2A1"/>
      </a:dk2>
      <a:lt2>
        <a:srgbClr val="26B693"/>
      </a:lt2>
      <a:accent1>
        <a:srgbClr val="4A92CE"/>
      </a:accent1>
      <a:accent2>
        <a:srgbClr val="3F9BCC"/>
      </a:accent2>
      <a:accent3>
        <a:srgbClr val="2AA2CB"/>
      </a:accent3>
      <a:accent4>
        <a:srgbClr val="14A9C8"/>
      </a:accent4>
      <a:accent5>
        <a:srgbClr val="00ADBF"/>
      </a:accent5>
      <a:accent6>
        <a:srgbClr val="07AFB1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Microsoft Office PowerPoint</Application>
  <PresentationFormat>Breitbild</PresentationFormat>
  <Paragraphs>307</Paragraphs>
  <Slides>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DIN</vt:lpstr>
      <vt:lpstr>Open Sans</vt:lpstr>
      <vt:lpstr>Open Sans Light</vt:lpstr>
      <vt:lpstr>Office</vt:lpstr>
      <vt:lpstr>Office Theme</vt:lpstr>
      <vt:lpstr>Let me do it for you - Automating OSINT and Recon</vt:lpstr>
      <vt:lpstr>About</vt:lpstr>
      <vt:lpstr>Agenda</vt:lpstr>
      <vt:lpstr>Why and Where?</vt:lpstr>
      <vt:lpstr>How?</vt:lpstr>
      <vt:lpstr>Python the Greatest Hits</vt:lpstr>
      <vt:lpstr>Python Libraries</vt:lpstr>
      <vt:lpstr>Python Libraries – Why code blocks?</vt:lpstr>
      <vt:lpstr>Python Libraries - Requests and APIs</vt:lpstr>
      <vt:lpstr>Python Libraries - Regex</vt:lpstr>
      <vt:lpstr>Python Libraries – Telegram, Discord &amp; Co.</vt:lpstr>
      <vt:lpstr>Python Libraries – Search Engines</vt:lpstr>
      <vt:lpstr>Python Libraries – Facial Recognition and NLP</vt:lpstr>
      <vt:lpstr>Python Libraries - Flask</vt:lpstr>
      <vt:lpstr>Python Libraries – Beautifulsoup + Selenium</vt:lpstr>
      <vt:lpstr>Storing Data</vt:lpstr>
      <vt:lpstr>Database Options</vt:lpstr>
      <vt:lpstr>Database Options - SQL</vt:lpstr>
      <vt:lpstr>Database Options - MongoDB</vt:lpstr>
      <vt:lpstr>Database Options – Neo4j</vt:lpstr>
      <vt:lpstr>Database Options – Fancy stuff</vt:lpstr>
      <vt:lpstr>Deploying and the Cloud</vt:lpstr>
      <vt:lpstr>Deploying and the Cloud</vt:lpstr>
      <vt:lpstr>Deploying - Docker</vt:lpstr>
      <vt:lpstr>Deploying - Portainer</vt:lpstr>
      <vt:lpstr>The Cloud - Render</vt:lpstr>
      <vt:lpstr>The Cloud – Database Hosting</vt:lpstr>
      <vt:lpstr>The Cloud – Grafana</vt:lpstr>
      <vt:lpstr>The Cloud -The Real Cloud</vt:lpstr>
      <vt:lpstr>AI</vt:lpstr>
      <vt:lpstr>AI</vt:lpstr>
      <vt:lpstr>AI - ChatGPT</vt:lpstr>
      <vt:lpstr>AI – Local Models</vt:lpstr>
      <vt:lpstr>AI – Training your own model</vt:lpstr>
      <vt:lpstr>Big Nonos</vt:lpstr>
      <vt:lpstr>Tying it all together - ideas</vt:lpstr>
      <vt:lpstr>Considerations</vt:lpstr>
      <vt:lpstr>Tying it all together</vt:lpstr>
      <vt:lpstr>Tools Speed Dating</vt:lpstr>
      <vt:lpstr>Tools Speed Dating -The Tools</vt:lpstr>
      <vt:lpstr>Tools Speed Dating - Spiderfoot</vt:lpstr>
      <vt:lpstr>Tools Speed Dating - ProjectDiscovery</vt:lpstr>
      <vt:lpstr>Tools Speed Dating – n8n</vt:lpstr>
      <vt:lpstr>Tools Speed Dating – Apache Airflow</vt:lpstr>
      <vt:lpstr>Tools Speed Dating – BabyAGI</vt:lpstr>
      <vt:lpstr>Tools Speed Dating – langchain</vt:lpstr>
      <vt:lpstr>Tools Speed Dating – Maltego</vt:lpstr>
      <vt:lpstr>Tools Speed Dating – Netlas.io</vt:lpstr>
      <vt:lpstr>Tools Speed Dating – search.0t.rocks</vt:lpstr>
      <vt:lpstr>Tools Speed Dating – start.me</vt:lpstr>
      <vt:lpstr>Tools Speed Dating – TomNomNom</vt:lpstr>
      <vt:lpstr>Tools Speed Dating – Cipher387</vt:lpstr>
      <vt:lpstr>Tools Speed Dating – Awesome Selfhosted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me do it for you - Automating OSINT and Recon</dc:title>
  <dc:creator>Paul Zenker</dc:creator>
  <cp:lastModifiedBy>Paul Zenker</cp:lastModifiedBy>
  <cp:revision>24</cp:revision>
  <dcterms:created xsi:type="dcterms:W3CDTF">2023-09-28T18:49:58Z</dcterms:created>
  <dcterms:modified xsi:type="dcterms:W3CDTF">2023-10-14T20:07:52Z</dcterms:modified>
</cp:coreProperties>
</file>